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0" r:id="rId5"/>
    <p:sldMasterId id="2147483677" r:id="rId6"/>
    <p:sldMasterId id="2147483689" r:id="rId7"/>
    <p:sldMasterId id="2147483715" r:id="rId8"/>
    <p:sldMasterId id="2147483727" r:id="rId9"/>
  </p:sldMasterIdLst>
  <p:notesMasterIdLst>
    <p:notesMasterId r:id="rId36"/>
  </p:notesMasterIdLst>
  <p:sldIdLst>
    <p:sldId id="257" r:id="rId10"/>
    <p:sldId id="272" r:id="rId11"/>
    <p:sldId id="273" r:id="rId12"/>
    <p:sldId id="296" r:id="rId13"/>
    <p:sldId id="686" r:id="rId14"/>
    <p:sldId id="684" r:id="rId15"/>
    <p:sldId id="523" r:id="rId16"/>
    <p:sldId id="612" r:id="rId17"/>
    <p:sldId id="676" r:id="rId18"/>
    <p:sldId id="680" r:id="rId19"/>
    <p:sldId id="683" r:id="rId20"/>
    <p:sldId id="681" r:id="rId21"/>
    <p:sldId id="682" r:id="rId22"/>
    <p:sldId id="678" r:id="rId23"/>
    <p:sldId id="419" r:id="rId24"/>
    <p:sldId id="305" r:id="rId25"/>
    <p:sldId id="302" r:id="rId26"/>
    <p:sldId id="297" r:id="rId27"/>
    <p:sldId id="693" r:id="rId28"/>
    <p:sldId id="299" r:id="rId29"/>
    <p:sldId id="298" r:id="rId30"/>
    <p:sldId id="300" r:id="rId31"/>
    <p:sldId id="306" r:id="rId32"/>
    <p:sldId id="304" r:id="rId33"/>
    <p:sldId id="687" r:id="rId34"/>
    <p:sldId id="271"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842166-0F46-498E-902D-E9523E6CFE2F}" v="41" dt="2020-02-18T14:26:19.7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012" autoAdjust="0"/>
  </p:normalViewPr>
  <p:slideViewPr>
    <p:cSldViewPr snapToGrid="0">
      <p:cViewPr varScale="1">
        <p:scale>
          <a:sx n="47" d="100"/>
          <a:sy n="47" d="100"/>
        </p:scale>
        <p:origin x="60" y="3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theme" Target="theme/theme1.xml"/><Relationship Id="rId21" Type="http://schemas.openxmlformats.org/officeDocument/2006/relationships/slide" Target="slides/slide12.xml"/><Relationship Id="rId34" Type="http://schemas.openxmlformats.org/officeDocument/2006/relationships/slide" Target="slides/slide25.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notesMaster" Target="notesMasters/notes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9D36C4-C70D-4758-A127-EA659D2503B4}" type="datetimeFigureOut">
              <a:rPr lang="en-US"/>
              <a:t>2/26/2020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D5CC63-FFDA-4F92-98B7-81EE04536334}" type="slidenum">
              <a:rPr lang="en-US"/>
              <a:t>‹#›</a:t>
            </a:fld>
            <a:endParaRPr lang="en-US"/>
          </a:p>
        </p:txBody>
      </p:sp>
    </p:spTree>
    <p:extLst>
      <p:ext uri="{BB962C8B-B14F-4D97-AF65-F5344CB8AC3E}">
        <p14:creationId xmlns:p14="http://schemas.microsoft.com/office/powerpoint/2010/main" val="3428522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41abbedfc0_0_1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41abbedfc0_0_1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lgn="l" rtl="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 b="0" i="0" u="none" baseline="0"/>
              <a:t>Refer to the cheat sheet handout</a:t>
            </a:r>
          </a:p>
          <a:p>
            <a:pPr lvl="0" algn="l" rtl="0"/>
            <a:endParaRPr lang="fr" dirty="0"/>
          </a:p>
          <a:p>
            <a:pPr lvl="0" algn="l" rtl="0"/>
            <a:r>
              <a:rPr lang="fr" b="0" i="0" u="none" baseline="0"/>
              <a:t>Practical tool which very systematically supports countries an gov’ts analyze the sub-sectoral strengths and challenges and leads to the development of a coherent action plan that can in turn be integrated into  or imform Education sector plans, costing models, donor proposals, partner investment and more </a:t>
            </a:r>
          </a:p>
          <a:p>
            <a:pPr lvl="0" algn="l" rtl="0"/>
            <a:r>
              <a:rPr lang="fr" b="0" i="0" u="none" baseline="0"/>
              <a:t>This is turning out to be a very relevant and timely strategy for UNICEF given our comparative advantega ad ability to convene partners in support of Gov’ts </a:t>
            </a:r>
            <a:endParaRPr lang="fr" dirty="0"/>
          </a:p>
        </p:txBody>
      </p:sp>
      <p:sp>
        <p:nvSpPr>
          <p:cNvPr id="4" name="Slide Number Placeholder 3"/>
          <p:cNvSpPr>
            <a:spLocks noGrp="1"/>
          </p:cNvSpPr>
          <p:nvPr>
            <p:ph type="sldNum" sz="quarter" idx="10"/>
          </p:nvPr>
        </p:nvSpPr>
        <p:spPr/>
        <p:txBody>
          <a:bodyPr/>
          <a:lstStyle/>
          <a:p>
            <a:pPr algn="l" rtl="0"/>
            <a:fld id="{4523F93C-5B06-4DB9-B9AD-996F45D6775F}" type="slidenum">
              <a:rPr/>
              <a:t>12</a:t>
            </a:fld>
            <a:endParaRPr lang="fr"/>
          </a:p>
        </p:txBody>
      </p:sp>
    </p:spTree>
    <p:extLst>
      <p:ext uri="{BB962C8B-B14F-4D97-AF65-F5344CB8AC3E}">
        <p14:creationId xmlns:p14="http://schemas.microsoft.com/office/powerpoint/2010/main" val="2776916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 b="0" i="0" u="none" baseline="0"/>
              <a:t>Refer to the cheat sheet handout</a:t>
            </a:r>
          </a:p>
          <a:p>
            <a:pPr lvl="0" algn="l" rtl="0"/>
            <a:endParaRPr lang="fr" dirty="0"/>
          </a:p>
          <a:p>
            <a:pPr lvl="0" algn="l" rtl="0"/>
            <a:r>
              <a:rPr lang="fr" b="0" i="0" u="none" baseline="0"/>
              <a:t>Practical tool which very systematically supports countries an gov’ts analyze the sub-sectoral strengths and challenges and leads to the development of a coherent action plan that can in turn be integrated into  or imform Education sector plans, costing models, donor proposals, partner investment and more </a:t>
            </a:r>
          </a:p>
          <a:p>
            <a:pPr lvl="0" algn="l" rtl="0"/>
            <a:r>
              <a:rPr lang="fr" b="0" i="0" u="none" baseline="0"/>
              <a:t>This is turning out to be a very relevant and timely strategy for UNICEF given our comparative advantega ad ability to convene partners in support of Gov’ts </a:t>
            </a:r>
            <a:endParaRPr lang="fr" dirty="0"/>
          </a:p>
        </p:txBody>
      </p:sp>
      <p:sp>
        <p:nvSpPr>
          <p:cNvPr id="4" name="Slide Number Placeholder 3"/>
          <p:cNvSpPr>
            <a:spLocks noGrp="1"/>
          </p:cNvSpPr>
          <p:nvPr>
            <p:ph type="sldNum" sz="quarter" idx="10"/>
          </p:nvPr>
        </p:nvSpPr>
        <p:spPr/>
        <p:txBody>
          <a:bodyPr/>
          <a:lstStyle/>
          <a:p>
            <a:pPr algn="l" rtl="0"/>
            <a:fld id="{4523F93C-5B06-4DB9-B9AD-996F45D6775F}" type="slidenum">
              <a:rPr/>
              <a:t>13</a:t>
            </a:fld>
            <a:endParaRPr lang="fr"/>
          </a:p>
        </p:txBody>
      </p:sp>
    </p:spTree>
    <p:extLst>
      <p:ext uri="{BB962C8B-B14F-4D97-AF65-F5344CB8AC3E}">
        <p14:creationId xmlns:p14="http://schemas.microsoft.com/office/powerpoint/2010/main" val="3812344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 dirty="0"/>
          </a:p>
        </p:txBody>
      </p:sp>
      <p:sp>
        <p:nvSpPr>
          <p:cNvPr id="4" name="Slide Number Placeholder 3"/>
          <p:cNvSpPr>
            <a:spLocks noGrp="1"/>
          </p:cNvSpPr>
          <p:nvPr>
            <p:ph type="sldNum" sz="quarter" idx="10"/>
          </p:nvPr>
        </p:nvSpPr>
        <p:spPr/>
        <p:txBody>
          <a:bodyPr/>
          <a:lstStyle/>
          <a:p>
            <a:pPr algn="l" rtl="0"/>
            <a:fld id="{5AB95E1F-0E16-9041-B7F2-F780B1DFEBE7}" type="slidenum">
              <a:rPr/>
              <a:t>15</a:t>
            </a:fld>
            <a:endParaRPr lang="fr"/>
          </a:p>
        </p:txBody>
      </p:sp>
    </p:spTree>
    <p:extLst>
      <p:ext uri="{BB962C8B-B14F-4D97-AF65-F5344CB8AC3E}">
        <p14:creationId xmlns:p14="http://schemas.microsoft.com/office/powerpoint/2010/main" val="2478965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gn="l" rtl="0">
              <a:buFont typeface="+mj-lt"/>
              <a:buAutoNum type="arabicPeriod"/>
            </a:pPr>
            <a:r>
              <a:rPr lang="fr" b="0" i="0" u="none" baseline="0"/>
              <a:t>Composition des groupes techniques : Ministère des finances, entité centrale du MEES (DAF, DAE, DPIE, DEB, ISEC, délégués éducatifs régionaux, autorités, secteur privé, ONG, associations de parents d’élèves, superviseurs, inspecteurs, administrateurs scolaires, éducateurs, etc.)</a:t>
            </a:r>
          </a:p>
          <a:p>
            <a:pPr marL="228600" indent="-228600" algn="l" rtl="0">
              <a:buFont typeface="+mj-lt"/>
              <a:buAutoNum type="arabicPeriod"/>
            </a:pPr>
            <a:endParaRPr lang="fr" dirty="0"/>
          </a:p>
          <a:p>
            <a:endParaRPr lang="fr"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D5CC63-FFDA-4F92-98B7-81EE04536334}"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21620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D5CC63-FFDA-4F92-98B7-81EE04536334}"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92576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fr" b="0" i="0" u="none" baseline="0">
                <a:cs typeface="Calibri"/>
              </a:rPr>
              <a:t>What would you do differently if you could "do it all over again"?</a:t>
            </a:r>
          </a:p>
          <a:p>
            <a:pPr algn="l" rtl="0"/>
            <a:r>
              <a:rPr lang="fr" b="0" i="0" u="none" baseline="0">
                <a:cs typeface="Calibri"/>
              </a:rPr>
              <a:t>What are upcoming plans in your country context now that ECE is strengthened in the Education Sector Plan?</a:t>
            </a:r>
          </a:p>
          <a:p>
            <a:pPr algn="l" rtl="0"/>
            <a:r>
              <a:rPr lang="fr" b="0" i="0" u="none" baseline="0">
                <a:cs typeface="Calibri"/>
              </a:rPr>
              <a:t>What capacity building plans are in place to strengthen the linkages between planning and implementation?</a:t>
            </a:r>
          </a:p>
        </p:txBody>
      </p:sp>
      <p:sp>
        <p:nvSpPr>
          <p:cNvPr id="4" name="Slide Number Placeholder 3"/>
          <p:cNvSpPr>
            <a:spLocks noGrp="1"/>
          </p:cNvSpPr>
          <p:nvPr>
            <p:ph type="sldNum" sz="quarter" idx="5"/>
          </p:nvPr>
        </p:nvSpPr>
        <p:spPr/>
        <p:txBody>
          <a:bodyPr/>
          <a:lstStyle/>
          <a:p>
            <a:pPr algn="l" rtl="0"/>
            <a:fld id="{04D5CC63-FFDA-4F92-98B7-81EE04536334}" type="slidenum">
              <a:rPr/>
              <a:t>25</a:t>
            </a:fld>
            <a:endParaRPr lang="fr"/>
          </a:p>
        </p:txBody>
      </p:sp>
    </p:spTree>
    <p:extLst>
      <p:ext uri="{BB962C8B-B14F-4D97-AF65-F5344CB8AC3E}">
        <p14:creationId xmlns:p14="http://schemas.microsoft.com/office/powerpoint/2010/main" val="22237552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 dirty="0"/>
          </a:p>
        </p:txBody>
      </p:sp>
      <p:sp>
        <p:nvSpPr>
          <p:cNvPr id="4" name="Slide Number Placeholder 3"/>
          <p:cNvSpPr>
            <a:spLocks noGrp="1"/>
          </p:cNvSpPr>
          <p:nvPr>
            <p:ph type="sldNum" sz="quarter" idx="10"/>
          </p:nvPr>
        </p:nvSpPr>
        <p:spPr/>
        <p:txBody>
          <a:bodyPr/>
          <a:lstStyle/>
          <a:p>
            <a:pPr algn="l" rtl="0"/>
            <a:fld id="{C28193F9-2432-4B3A-AC33-D58093B05656}" type="slidenum">
              <a:rPr/>
              <a:t>26</a:t>
            </a:fld>
            <a:endParaRPr lang="fr"/>
          </a:p>
        </p:txBody>
      </p:sp>
    </p:spTree>
    <p:extLst>
      <p:ext uri="{BB962C8B-B14F-4D97-AF65-F5344CB8AC3E}">
        <p14:creationId xmlns:p14="http://schemas.microsoft.com/office/powerpoint/2010/main" val="1922930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419beca3c3_0_2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419beca3c3_0_2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lgn="l" rtl="0">
              <a:buNone/>
            </a:pPr>
            <a:endParaRPr/>
          </a:p>
        </p:txBody>
      </p:sp>
    </p:spTree>
    <p:extLst>
      <p:ext uri="{BB962C8B-B14F-4D97-AF65-F5344CB8AC3E}">
        <p14:creationId xmlns:p14="http://schemas.microsoft.com/office/powerpoint/2010/main" val="208170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
          </a:p>
        </p:txBody>
      </p:sp>
      <p:sp>
        <p:nvSpPr>
          <p:cNvPr id="4" name="Slide Number Placeholder 3"/>
          <p:cNvSpPr>
            <a:spLocks noGrp="1"/>
          </p:cNvSpPr>
          <p:nvPr>
            <p:ph type="sldNum" sz="quarter" idx="5"/>
          </p:nvPr>
        </p:nvSpPr>
        <p:spPr/>
        <p:txBody>
          <a:bodyPr/>
          <a:lstStyle/>
          <a:p>
            <a:pPr algn="l" rtl="0"/>
            <a:fld id="{6E532615-3DFA-465F-8941-4D952AF1A03F}" type="slidenum">
              <a:rPr/>
              <a:t>3</a:t>
            </a:fld>
            <a:endParaRPr lang="fr"/>
          </a:p>
        </p:txBody>
      </p:sp>
    </p:spTree>
    <p:extLst>
      <p:ext uri="{BB962C8B-B14F-4D97-AF65-F5344CB8AC3E}">
        <p14:creationId xmlns:p14="http://schemas.microsoft.com/office/powerpoint/2010/main" val="1098984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 dirty="0"/>
          </a:p>
        </p:txBody>
      </p:sp>
      <p:sp>
        <p:nvSpPr>
          <p:cNvPr id="4" name="Slide Number Placeholder 3"/>
          <p:cNvSpPr>
            <a:spLocks noGrp="1"/>
          </p:cNvSpPr>
          <p:nvPr>
            <p:ph type="sldNum" sz="quarter" idx="5"/>
          </p:nvPr>
        </p:nvSpPr>
        <p:spPr/>
        <p:txBody>
          <a:bodyPr/>
          <a:lstStyle/>
          <a:p>
            <a:pPr algn="l" rtl="0"/>
            <a:fld id="{893B0CF2-7F87-4E02-A248-870047730F99}" type="slidenum">
              <a:rPr/>
              <a:t>5</a:t>
            </a:fld>
            <a:endParaRPr lang="fr"/>
          </a:p>
        </p:txBody>
      </p:sp>
    </p:spTree>
    <p:extLst>
      <p:ext uri="{BB962C8B-B14F-4D97-AF65-F5344CB8AC3E}">
        <p14:creationId xmlns:p14="http://schemas.microsoft.com/office/powerpoint/2010/main" val="1279822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23F93C-5B06-4DB9-B9AD-996F45D6775F}" type="slidenum">
              <a:rPr kumimoji="0" sz="1200" b="0" i="0" u="none" strike="noStrike" kern="1200" cap="none" spc="0" normalizeH="0" baseline="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6526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fr" b="0" i="0" u="none" baseline="0"/>
              <a:t>Can add to this if needed for SL</a:t>
            </a:r>
          </a:p>
        </p:txBody>
      </p:sp>
      <p:sp>
        <p:nvSpPr>
          <p:cNvPr id="4" name="Slide Number Placeholder 3"/>
          <p:cNvSpPr>
            <a:spLocks noGrp="1"/>
          </p:cNvSpPr>
          <p:nvPr>
            <p:ph type="sldNum" sz="quarter" idx="10"/>
          </p:nvPr>
        </p:nvSpPr>
        <p:spPr/>
        <p:txBody>
          <a:bodyPr/>
          <a:lstStyle/>
          <a:p>
            <a:pPr algn="l" rtl="0"/>
            <a:fld id="{4523F93C-5B06-4DB9-B9AD-996F45D6775F}" type="slidenum">
              <a:rPr/>
              <a:t>7</a:t>
            </a:fld>
            <a:endParaRPr lang="fr"/>
          </a:p>
        </p:txBody>
      </p:sp>
    </p:spTree>
    <p:extLst>
      <p:ext uri="{BB962C8B-B14F-4D97-AF65-F5344CB8AC3E}">
        <p14:creationId xmlns:p14="http://schemas.microsoft.com/office/powerpoint/2010/main" val="4015105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 b="0" i="0" u="none" baseline="0"/>
              <a:t>Refer to the cheat sheet handout</a:t>
            </a:r>
          </a:p>
          <a:p>
            <a:pPr lvl="0" algn="l" rtl="0"/>
            <a:endParaRPr lang="fr" dirty="0"/>
          </a:p>
          <a:p>
            <a:pPr lvl="0" algn="l" rtl="0"/>
            <a:r>
              <a:rPr lang="fr" b="0" i="0" u="none" baseline="0"/>
              <a:t>Practical tool which very systematically supports countries an gov’ts analyze the sub-sectoral strengths and challenges and leads to the development of a coherent action plan that can in turn be integrated into  or imform Education sector plans, costing models, donor proposals, partner investment and more </a:t>
            </a:r>
          </a:p>
          <a:p>
            <a:pPr lvl="0" algn="l" rtl="0"/>
            <a:r>
              <a:rPr lang="fr" b="0" i="0" u="none" baseline="0"/>
              <a:t>This is turning out to be a very relevant and timely strategy for UNICEF given our comparative advantega ad ability to convene partners in support of Gov’ts </a:t>
            </a:r>
            <a:endParaRPr lang="fr" dirty="0"/>
          </a:p>
        </p:txBody>
      </p:sp>
      <p:sp>
        <p:nvSpPr>
          <p:cNvPr id="4" name="Slide Number Placeholder 3"/>
          <p:cNvSpPr>
            <a:spLocks noGrp="1"/>
          </p:cNvSpPr>
          <p:nvPr>
            <p:ph type="sldNum" sz="quarter" idx="10"/>
          </p:nvPr>
        </p:nvSpPr>
        <p:spPr/>
        <p:txBody>
          <a:bodyPr/>
          <a:lstStyle/>
          <a:p>
            <a:pPr algn="l" rtl="0"/>
            <a:fld id="{4523F93C-5B06-4DB9-B9AD-996F45D6775F}" type="slidenum">
              <a:rPr/>
              <a:t>9</a:t>
            </a:fld>
            <a:endParaRPr lang="fr"/>
          </a:p>
        </p:txBody>
      </p:sp>
    </p:spTree>
    <p:extLst>
      <p:ext uri="{BB962C8B-B14F-4D97-AF65-F5344CB8AC3E}">
        <p14:creationId xmlns:p14="http://schemas.microsoft.com/office/powerpoint/2010/main" val="2985957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 b="0" i="0" u="none" baseline="0"/>
              <a:t>Refer to the cheat sheet handout</a:t>
            </a:r>
          </a:p>
          <a:p>
            <a:pPr lvl="0" algn="l" rtl="0"/>
            <a:endParaRPr lang="fr" dirty="0"/>
          </a:p>
          <a:p>
            <a:pPr lvl="0" algn="l" rtl="0"/>
            <a:r>
              <a:rPr lang="fr" b="0" i="0" u="none" baseline="0"/>
              <a:t>Practical tool which very systematically supports countries an gov’ts analyze the sub-sectoral strengths and challenges and leads to the development of a coherent action plan that can in turn be integrated into  or imform Education sector plans, costing models, donor proposals, partner investment and more </a:t>
            </a:r>
          </a:p>
          <a:p>
            <a:pPr lvl="0" algn="l" rtl="0"/>
            <a:r>
              <a:rPr lang="fr" b="0" i="0" u="none" baseline="0"/>
              <a:t>This is turning out to be a very relevant and timely strategy for UNICEF given our comparative advantega ad ability to convene partners in support of Gov’ts </a:t>
            </a:r>
            <a:endParaRPr lang="fr" dirty="0"/>
          </a:p>
        </p:txBody>
      </p:sp>
      <p:sp>
        <p:nvSpPr>
          <p:cNvPr id="4" name="Slide Number Placeholder 3"/>
          <p:cNvSpPr>
            <a:spLocks noGrp="1"/>
          </p:cNvSpPr>
          <p:nvPr>
            <p:ph type="sldNum" sz="quarter" idx="10"/>
          </p:nvPr>
        </p:nvSpPr>
        <p:spPr/>
        <p:txBody>
          <a:bodyPr/>
          <a:lstStyle/>
          <a:p>
            <a:pPr algn="l" rtl="0"/>
            <a:fld id="{4523F93C-5B06-4DB9-B9AD-996F45D6775F}" type="slidenum">
              <a:rPr/>
              <a:t>10</a:t>
            </a:fld>
            <a:endParaRPr lang="fr"/>
          </a:p>
        </p:txBody>
      </p:sp>
    </p:spTree>
    <p:extLst>
      <p:ext uri="{BB962C8B-B14F-4D97-AF65-F5344CB8AC3E}">
        <p14:creationId xmlns:p14="http://schemas.microsoft.com/office/powerpoint/2010/main" val="31791330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 b="0" i="0" u="none" baseline="0"/>
              <a:t>Refer to the cheat sheet handout</a:t>
            </a:r>
          </a:p>
          <a:p>
            <a:pPr lvl="0" algn="l" rtl="0"/>
            <a:endParaRPr lang="fr" dirty="0"/>
          </a:p>
          <a:p>
            <a:pPr lvl="0" algn="l" rtl="0"/>
            <a:r>
              <a:rPr lang="fr" b="0" i="0" u="none" baseline="0"/>
              <a:t>Practical tool which very systematically supports countries an gov’ts analyze the sub-sectoral strengths and challenges and leads to the development of a coherent action plan that can in turn be integrated into  or imform Education sector plans, costing models, donor proposals, partner investment and more </a:t>
            </a:r>
          </a:p>
          <a:p>
            <a:pPr lvl="0" algn="l" rtl="0"/>
            <a:r>
              <a:rPr lang="fr" b="0" i="0" u="none" baseline="0"/>
              <a:t>This is turning out to be a very relevant and timely strategy for UNICEF given our comparative advantega ad ability to convene partners in support of Gov’ts </a:t>
            </a:r>
            <a:endParaRPr lang="fr" dirty="0"/>
          </a:p>
        </p:txBody>
      </p:sp>
      <p:sp>
        <p:nvSpPr>
          <p:cNvPr id="4" name="Slide Number Placeholder 3"/>
          <p:cNvSpPr>
            <a:spLocks noGrp="1"/>
          </p:cNvSpPr>
          <p:nvPr>
            <p:ph type="sldNum" sz="quarter" idx="10"/>
          </p:nvPr>
        </p:nvSpPr>
        <p:spPr/>
        <p:txBody>
          <a:bodyPr/>
          <a:lstStyle/>
          <a:p>
            <a:pPr algn="l" rtl="0"/>
            <a:fld id="{4523F93C-5B06-4DB9-B9AD-996F45D6775F}" type="slidenum">
              <a:rPr/>
              <a:t>11</a:t>
            </a:fld>
            <a:endParaRPr lang="fr"/>
          </a:p>
        </p:txBody>
      </p:sp>
    </p:spTree>
    <p:extLst>
      <p:ext uri="{BB962C8B-B14F-4D97-AF65-F5344CB8AC3E}">
        <p14:creationId xmlns:p14="http://schemas.microsoft.com/office/powerpoint/2010/main" val="2935574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2/26/2020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pening slide">
  <p:cSld name="CUSTOM_7">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96556" y="3643156"/>
            <a:ext cx="6889600" cy="2376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6000"/>
              <a:buNone/>
              <a:defRPr sz="7300">
                <a:solidFill>
                  <a:schemeClr val="lt2"/>
                </a:solidFill>
              </a:defRPr>
            </a:lvl1pPr>
            <a:lvl2pPr lvl="1" rtl="0">
              <a:spcBef>
                <a:spcPts val="0"/>
              </a:spcBef>
              <a:spcAft>
                <a:spcPts val="0"/>
              </a:spcAft>
              <a:buClr>
                <a:schemeClr val="lt2"/>
              </a:buClr>
              <a:buSzPts val="5200"/>
              <a:buNone/>
              <a:defRPr sz="6900">
                <a:solidFill>
                  <a:schemeClr val="lt2"/>
                </a:solidFill>
              </a:defRPr>
            </a:lvl2pPr>
            <a:lvl3pPr lvl="2" rtl="0">
              <a:spcBef>
                <a:spcPts val="0"/>
              </a:spcBef>
              <a:spcAft>
                <a:spcPts val="0"/>
              </a:spcAft>
              <a:buClr>
                <a:schemeClr val="lt2"/>
              </a:buClr>
              <a:buSzPts val="5200"/>
              <a:buNone/>
              <a:defRPr sz="6900">
                <a:solidFill>
                  <a:schemeClr val="lt2"/>
                </a:solidFill>
              </a:defRPr>
            </a:lvl3pPr>
            <a:lvl4pPr lvl="3" rtl="0">
              <a:spcBef>
                <a:spcPts val="0"/>
              </a:spcBef>
              <a:spcAft>
                <a:spcPts val="0"/>
              </a:spcAft>
              <a:buClr>
                <a:schemeClr val="lt2"/>
              </a:buClr>
              <a:buSzPts val="5200"/>
              <a:buNone/>
              <a:defRPr sz="6900">
                <a:solidFill>
                  <a:schemeClr val="lt2"/>
                </a:solidFill>
              </a:defRPr>
            </a:lvl4pPr>
            <a:lvl5pPr lvl="4" rtl="0">
              <a:spcBef>
                <a:spcPts val="0"/>
              </a:spcBef>
              <a:spcAft>
                <a:spcPts val="0"/>
              </a:spcAft>
              <a:buClr>
                <a:schemeClr val="lt2"/>
              </a:buClr>
              <a:buSzPts val="5200"/>
              <a:buNone/>
              <a:defRPr sz="6900">
                <a:solidFill>
                  <a:schemeClr val="lt2"/>
                </a:solidFill>
              </a:defRPr>
            </a:lvl5pPr>
            <a:lvl6pPr lvl="5" rtl="0">
              <a:spcBef>
                <a:spcPts val="0"/>
              </a:spcBef>
              <a:spcAft>
                <a:spcPts val="0"/>
              </a:spcAft>
              <a:buClr>
                <a:schemeClr val="lt2"/>
              </a:buClr>
              <a:buSzPts val="5200"/>
              <a:buNone/>
              <a:defRPr sz="6900">
                <a:solidFill>
                  <a:schemeClr val="lt2"/>
                </a:solidFill>
              </a:defRPr>
            </a:lvl6pPr>
            <a:lvl7pPr lvl="6" rtl="0">
              <a:spcBef>
                <a:spcPts val="0"/>
              </a:spcBef>
              <a:spcAft>
                <a:spcPts val="0"/>
              </a:spcAft>
              <a:buClr>
                <a:schemeClr val="lt2"/>
              </a:buClr>
              <a:buSzPts val="5200"/>
              <a:buNone/>
              <a:defRPr sz="6900">
                <a:solidFill>
                  <a:schemeClr val="lt2"/>
                </a:solidFill>
              </a:defRPr>
            </a:lvl7pPr>
            <a:lvl8pPr lvl="7" rtl="0">
              <a:spcBef>
                <a:spcPts val="0"/>
              </a:spcBef>
              <a:spcAft>
                <a:spcPts val="0"/>
              </a:spcAft>
              <a:buClr>
                <a:schemeClr val="lt2"/>
              </a:buClr>
              <a:buSzPts val="5200"/>
              <a:buNone/>
              <a:defRPr sz="6900">
                <a:solidFill>
                  <a:schemeClr val="lt2"/>
                </a:solidFill>
              </a:defRPr>
            </a:lvl8pPr>
            <a:lvl9pPr lvl="8" rtl="0">
              <a:spcBef>
                <a:spcPts val="0"/>
              </a:spcBef>
              <a:spcAft>
                <a:spcPts val="0"/>
              </a:spcAft>
              <a:buClr>
                <a:schemeClr val="lt2"/>
              </a:buClr>
              <a:buSzPts val="5200"/>
              <a:buNone/>
              <a:defRPr sz="6900">
                <a:solidFill>
                  <a:schemeClr val="lt2"/>
                </a:solidFill>
              </a:defRPr>
            </a:lvl9pPr>
          </a:lstStyle>
          <a:p>
            <a:endParaRPr/>
          </a:p>
        </p:txBody>
      </p:sp>
      <p:sp>
        <p:nvSpPr>
          <p:cNvPr id="10" name="Google Shape;10;p2"/>
          <p:cNvSpPr txBox="1">
            <a:spLocks noGrp="1"/>
          </p:cNvSpPr>
          <p:nvPr>
            <p:ph type="subTitle" idx="1"/>
          </p:nvPr>
        </p:nvSpPr>
        <p:spPr>
          <a:xfrm>
            <a:off x="805712" y="5357956"/>
            <a:ext cx="5495200" cy="95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2"/>
              </a:buClr>
              <a:buSzPts val="1200"/>
              <a:buNone/>
              <a:defRPr>
                <a:solidFill>
                  <a:schemeClr val="lt2"/>
                </a:solidFill>
              </a:defRPr>
            </a:lvl1pPr>
            <a:lvl2pPr lvl="1" algn="r" rtl="0">
              <a:lnSpc>
                <a:spcPct val="100000"/>
              </a:lnSpc>
              <a:spcBef>
                <a:spcPts val="0"/>
              </a:spcBef>
              <a:spcAft>
                <a:spcPts val="0"/>
              </a:spcAft>
              <a:buClr>
                <a:schemeClr val="lt2"/>
              </a:buClr>
              <a:buSzPts val="2800"/>
              <a:buNone/>
              <a:defRPr sz="3700">
                <a:solidFill>
                  <a:schemeClr val="lt2"/>
                </a:solidFill>
              </a:defRPr>
            </a:lvl2pPr>
            <a:lvl3pPr lvl="2" algn="r" rtl="0">
              <a:lnSpc>
                <a:spcPct val="100000"/>
              </a:lnSpc>
              <a:spcBef>
                <a:spcPts val="0"/>
              </a:spcBef>
              <a:spcAft>
                <a:spcPts val="0"/>
              </a:spcAft>
              <a:buClr>
                <a:schemeClr val="lt2"/>
              </a:buClr>
              <a:buSzPts val="2800"/>
              <a:buNone/>
              <a:defRPr sz="3700">
                <a:solidFill>
                  <a:schemeClr val="lt2"/>
                </a:solidFill>
              </a:defRPr>
            </a:lvl3pPr>
            <a:lvl4pPr lvl="3" algn="r" rtl="0">
              <a:lnSpc>
                <a:spcPct val="100000"/>
              </a:lnSpc>
              <a:spcBef>
                <a:spcPts val="0"/>
              </a:spcBef>
              <a:spcAft>
                <a:spcPts val="0"/>
              </a:spcAft>
              <a:buClr>
                <a:schemeClr val="lt2"/>
              </a:buClr>
              <a:buSzPts val="2800"/>
              <a:buNone/>
              <a:defRPr sz="3700">
                <a:solidFill>
                  <a:schemeClr val="lt2"/>
                </a:solidFill>
              </a:defRPr>
            </a:lvl4pPr>
            <a:lvl5pPr lvl="4" algn="r" rtl="0">
              <a:lnSpc>
                <a:spcPct val="100000"/>
              </a:lnSpc>
              <a:spcBef>
                <a:spcPts val="0"/>
              </a:spcBef>
              <a:spcAft>
                <a:spcPts val="0"/>
              </a:spcAft>
              <a:buClr>
                <a:schemeClr val="lt2"/>
              </a:buClr>
              <a:buSzPts val="2800"/>
              <a:buNone/>
              <a:defRPr sz="3700">
                <a:solidFill>
                  <a:schemeClr val="lt2"/>
                </a:solidFill>
              </a:defRPr>
            </a:lvl5pPr>
            <a:lvl6pPr lvl="5" algn="r" rtl="0">
              <a:lnSpc>
                <a:spcPct val="100000"/>
              </a:lnSpc>
              <a:spcBef>
                <a:spcPts val="0"/>
              </a:spcBef>
              <a:spcAft>
                <a:spcPts val="0"/>
              </a:spcAft>
              <a:buClr>
                <a:schemeClr val="lt2"/>
              </a:buClr>
              <a:buSzPts val="2800"/>
              <a:buNone/>
              <a:defRPr sz="3700">
                <a:solidFill>
                  <a:schemeClr val="lt2"/>
                </a:solidFill>
              </a:defRPr>
            </a:lvl6pPr>
            <a:lvl7pPr lvl="6" algn="r" rtl="0">
              <a:lnSpc>
                <a:spcPct val="100000"/>
              </a:lnSpc>
              <a:spcBef>
                <a:spcPts val="0"/>
              </a:spcBef>
              <a:spcAft>
                <a:spcPts val="0"/>
              </a:spcAft>
              <a:buClr>
                <a:schemeClr val="lt2"/>
              </a:buClr>
              <a:buSzPts val="2800"/>
              <a:buNone/>
              <a:defRPr sz="3700">
                <a:solidFill>
                  <a:schemeClr val="lt2"/>
                </a:solidFill>
              </a:defRPr>
            </a:lvl7pPr>
            <a:lvl8pPr lvl="7" algn="r" rtl="0">
              <a:lnSpc>
                <a:spcPct val="100000"/>
              </a:lnSpc>
              <a:spcBef>
                <a:spcPts val="0"/>
              </a:spcBef>
              <a:spcAft>
                <a:spcPts val="0"/>
              </a:spcAft>
              <a:buClr>
                <a:schemeClr val="lt2"/>
              </a:buClr>
              <a:buSzPts val="2800"/>
              <a:buNone/>
              <a:defRPr sz="3700">
                <a:solidFill>
                  <a:schemeClr val="lt2"/>
                </a:solidFill>
              </a:defRPr>
            </a:lvl8pPr>
            <a:lvl9pPr lvl="8" algn="r" rtl="0">
              <a:lnSpc>
                <a:spcPct val="100000"/>
              </a:lnSpc>
              <a:spcBef>
                <a:spcPts val="0"/>
              </a:spcBef>
              <a:spcAft>
                <a:spcPts val="0"/>
              </a:spcAft>
              <a:buClr>
                <a:schemeClr val="lt2"/>
              </a:buClr>
              <a:buSzPts val="2800"/>
              <a:buNone/>
              <a:defRPr sz="3700">
                <a:solidFill>
                  <a:schemeClr val="lt2"/>
                </a:solidFi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p:cSld name="CUSTOM_12">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1404664" y="2312184"/>
            <a:ext cx="3002400" cy="7704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0000"/>
              </a:buClr>
              <a:buSzPts val="1200"/>
              <a:buFont typeface="Work Sans ExtraBold"/>
              <a:buNone/>
              <a:defRPr sz="1600" b="1">
                <a:solidFill>
                  <a:schemeClr val="accent4"/>
                </a:solidFill>
                <a:latin typeface="Work Sans"/>
                <a:ea typeface="Work Sans"/>
                <a:cs typeface="Work Sans"/>
                <a:sym typeface="Work Sans"/>
              </a:defRPr>
            </a:lvl1pPr>
            <a:lvl2pPr lvl="1" rtl="0">
              <a:spcBef>
                <a:spcPts val="0"/>
              </a:spcBef>
              <a:spcAft>
                <a:spcPts val="0"/>
              </a:spcAft>
              <a:buClr>
                <a:srgbClr val="000000"/>
              </a:buClr>
              <a:buSzPts val="1200"/>
              <a:buFont typeface="Work Sans ExtraBold"/>
              <a:buNone/>
              <a:defRPr sz="1600">
                <a:solidFill>
                  <a:srgbClr val="000000"/>
                </a:solidFill>
                <a:latin typeface="Work Sans ExtraBold"/>
                <a:ea typeface="Work Sans ExtraBold"/>
                <a:cs typeface="Work Sans ExtraBold"/>
                <a:sym typeface="Work Sans ExtraBold"/>
              </a:defRPr>
            </a:lvl2pPr>
            <a:lvl3pPr lvl="2" rtl="0">
              <a:spcBef>
                <a:spcPts val="0"/>
              </a:spcBef>
              <a:spcAft>
                <a:spcPts val="0"/>
              </a:spcAft>
              <a:buClr>
                <a:srgbClr val="000000"/>
              </a:buClr>
              <a:buSzPts val="1200"/>
              <a:buFont typeface="Work Sans ExtraBold"/>
              <a:buNone/>
              <a:defRPr sz="1600">
                <a:solidFill>
                  <a:srgbClr val="000000"/>
                </a:solidFill>
                <a:latin typeface="Work Sans ExtraBold"/>
                <a:ea typeface="Work Sans ExtraBold"/>
                <a:cs typeface="Work Sans ExtraBold"/>
                <a:sym typeface="Work Sans ExtraBold"/>
              </a:defRPr>
            </a:lvl3pPr>
            <a:lvl4pPr lvl="3" rtl="0">
              <a:spcBef>
                <a:spcPts val="0"/>
              </a:spcBef>
              <a:spcAft>
                <a:spcPts val="0"/>
              </a:spcAft>
              <a:buClr>
                <a:srgbClr val="000000"/>
              </a:buClr>
              <a:buSzPts val="1200"/>
              <a:buFont typeface="Work Sans ExtraBold"/>
              <a:buNone/>
              <a:defRPr sz="1600">
                <a:solidFill>
                  <a:srgbClr val="000000"/>
                </a:solidFill>
                <a:latin typeface="Work Sans ExtraBold"/>
                <a:ea typeface="Work Sans ExtraBold"/>
                <a:cs typeface="Work Sans ExtraBold"/>
                <a:sym typeface="Work Sans ExtraBold"/>
              </a:defRPr>
            </a:lvl4pPr>
            <a:lvl5pPr lvl="4" rtl="0">
              <a:spcBef>
                <a:spcPts val="0"/>
              </a:spcBef>
              <a:spcAft>
                <a:spcPts val="0"/>
              </a:spcAft>
              <a:buClr>
                <a:srgbClr val="000000"/>
              </a:buClr>
              <a:buSzPts val="1200"/>
              <a:buFont typeface="Work Sans ExtraBold"/>
              <a:buNone/>
              <a:defRPr sz="1600">
                <a:solidFill>
                  <a:srgbClr val="000000"/>
                </a:solidFill>
                <a:latin typeface="Work Sans ExtraBold"/>
                <a:ea typeface="Work Sans ExtraBold"/>
                <a:cs typeface="Work Sans ExtraBold"/>
                <a:sym typeface="Work Sans ExtraBold"/>
              </a:defRPr>
            </a:lvl5pPr>
            <a:lvl6pPr lvl="5" rtl="0">
              <a:spcBef>
                <a:spcPts val="0"/>
              </a:spcBef>
              <a:spcAft>
                <a:spcPts val="0"/>
              </a:spcAft>
              <a:buClr>
                <a:srgbClr val="000000"/>
              </a:buClr>
              <a:buSzPts val="1200"/>
              <a:buFont typeface="Work Sans ExtraBold"/>
              <a:buNone/>
              <a:defRPr sz="1600">
                <a:solidFill>
                  <a:srgbClr val="000000"/>
                </a:solidFill>
                <a:latin typeface="Work Sans ExtraBold"/>
                <a:ea typeface="Work Sans ExtraBold"/>
                <a:cs typeface="Work Sans ExtraBold"/>
                <a:sym typeface="Work Sans ExtraBold"/>
              </a:defRPr>
            </a:lvl6pPr>
            <a:lvl7pPr lvl="6" rtl="0">
              <a:spcBef>
                <a:spcPts val="0"/>
              </a:spcBef>
              <a:spcAft>
                <a:spcPts val="0"/>
              </a:spcAft>
              <a:buClr>
                <a:srgbClr val="000000"/>
              </a:buClr>
              <a:buSzPts val="1200"/>
              <a:buFont typeface="Work Sans ExtraBold"/>
              <a:buNone/>
              <a:defRPr sz="1600">
                <a:solidFill>
                  <a:srgbClr val="000000"/>
                </a:solidFill>
                <a:latin typeface="Work Sans ExtraBold"/>
                <a:ea typeface="Work Sans ExtraBold"/>
                <a:cs typeface="Work Sans ExtraBold"/>
                <a:sym typeface="Work Sans ExtraBold"/>
              </a:defRPr>
            </a:lvl7pPr>
            <a:lvl8pPr lvl="7" rtl="0">
              <a:spcBef>
                <a:spcPts val="0"/>
              </a:spcBef>
              <a:spcAft>
                <a:spcPts val="0"/>
              </a:spcAft>
              <a:buClr>
                <a:srgbClr val="000000"/>
              </a:buClr>
              <a:buSzPts val="1200"/>
              <a:buFont typeface="Work Sans ExtraBold"/>
              <a:buNone/>
              <a:defRPr sz="1600">
                <a:solidFill>
                  <a:srgbClr val="000000"/>
                </a:solidFill>
                <a:latin typeface="Work Sans ExtraBold"/>
                <a:ea typeface="Work Sans ExtraBold"/>
                <a:cs typeface="Work Sans ExtraBold"/>
                <a:sym typeface="Work Sans ExtraBold"/>
              </a:defRPr>
            </a:lvl8pPr>
            <a:lvl9pPr lvl="8" rtl="0">
              <a:spcBef>
                <a:spcPts val="0"/>
              </a:spcBef>
              <a:spcAft>
                <a:spcPts val="0"/>
              </a:spcAft>
              <a:buClr>
                <a:srgbClr val="000000"/>
              </a:buClr>
              <a:buSzPts val="1200"/>
              <a:buFont typeface="Work Sans ExtraBold"/>
              <a:buNone/>
              <a:defRPr sz="1600">
                <a:solidFill>
                  <a:srgbClr val="000000"/>
                </a:solidFill>
                <a:latin typeface="Work Sans ExtraBold"/>
                <a:ea typeface="Work Sans ExtraBold"/>
                <a:cs typeface="Work Sans ExtraBold"/>
                <a:sym typeface="Work Sans ExtraBold"/>
              </a:defRPr>
            </a:lvl9pPr>
          </a:lstStyle>
          <a:p>
            <a:endParaRPr/>
          </a:p>
        </p:txBody>
      </p:sp>
      <p:sp>
        <p:nvSpPr>
          <p:cNvPr id="13" name="Google Shape;13;p3"/>
          <p:cNvSpPr txBox="1">
            <a:spLocks noGrp="1"/>
          </p:cNvSpPr>
          <p:nvPr>
            <p:ph type="subTitle" idx="1"/>
          </p:nvPr>
        </p:nvSpPr>
        <p:spPr>
          <a:xfrm>
            <a:off x="1404664" y="2878281"/>
            <a:ext cx="2542000" cy="76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000"/>
              <a:buNone/>
              <a:defRPr sz="1300">
                <a:solidFill>
                  <a:srgbClr val="000000"/>
                </a:solidFill>
              </a:defRPr>
            </a:lvl1pPr>
            <a:lvl2pPr lvl="1" rtl="0">
              <a:lnSpc>
                <a:spcPct val="100000"/>
              </a:lnSpc>
              <a:spcBef>
                <a:spcPts val="0"/>
              </a:spcBef>
              <a:spcAft>
                <a:spcPts val="0"/>
              </a:spcAft>
              <a:buClr>
                <a:srgbClr val="000000"/>
              </a:buClr>
              <a:buSzPts val="1000"/>
              <a:buNone/>
              <a:defRPr sz="1300">
                <a:solidFill>
                  <a:srgbClr val="000000"/>
                </a:solidFill>
              </a:defRPr>
            </a:lvl2pPr>
            <a:lvl3pPr lvl="2" rtl="0">
              <a:lnSpc>
                <a:spcPct val="100000"/>
              </a:lnSpc>
              <a:spcBef>
                <a:spcPts val="0"/>
              </a:spcBef>
              <a:spcAft>
                <a:spcPts val="0"/>
              </a:spcAft>
              <a:buClr>
                <a:srgbClr val="000000"/>
              </a:buClr>
              <a:buSzPts val="1000"/>
              <a:buNone/>
              <a:defRPr sz="1300">
                <a:solidFill>
                  <a:srgbClr val="000000"/>
                </a:solidFill>
              </a:defRPr>
            </a:lvl3pPr>
            <a:lvl4pPr lvl="3" rtl="0">
              <a:lnSpc>
                <a:spcPct val="100000"/>
              </a:lnSpc>
              <a:spcBef>
                <a:spcPts val="0"/>
              </a:spcBef>
              <a:spcAft>
                <a:spcPts val="0"/>
              </a:spcAft>
              <a:buClr>
                <a:srgbClr val="000000"/>
              </a:buClr>
              <a:buSzPts val="1000"/>
              <a:buNone/>
              <a:defRPr sz="1300">
                <a:solidFill>
                  <a:srgbClr val="000000"/>
                </a:solidFill>
              </a:defRPr>
            </a:lvl4pPr>
            <a:lvl5pPr lvl="4" rtl="0">
              <a:lnSpc>
                <a:spcPct val="100000"/>
              </a:lnSpc>
              <a:spcBef>
                <a:spcPts val="0"/>
              </a:spcBef>
              <a:spcAft>
                <a:spcPts val="0"/>
              </a:spcAft>
              <a:buClr>
                <a:srgbClr val="000000"/>
              </a:buClr>
              <a:buSzPts val="1000"/>
              <a:buNone/>
              <a:defRPr sz="1300">
                <a:solidFill>
                  <a:srgbClr val="000000"/>
                </a:solidFill>
              </a:defRPr>
            </a:lvl5pPr>
            <a:lvl6pPr lvl="5" rtl="0">
              <a:lnSpc>
                <a:spcPct val="100000"/>
              </a:lnSpc>
              <a:spcBef>
                <a:spcPts val="0"/>
              </a:spcBef>
              <a:spcAft>
                <a:spcPts val="0"/>
              </a:spcAft>
              <a:buClr>
                <a:srgbClr val="000000"/>
              </a:buClr>
              <a:buSzPts val="1000"/>
              <a:buNone/>
              <a:defRPr sz="1300">
                <a:solidFill>
                  <a:srgbClr val="000000"/>
                </a:solidFill>
              </a:defRPr>
            </a:lvl6pPr>
            <a:lvl7pPr lvl="6" rtl="0">
              <a:lnSpc>
                <a:spcPct val="100000"/>
              </a:lnSpc>
              <a:spcBef>
                <a:spcPts val="0"/>
              </a:spcBef>
              <a:spcAft>
                <a:spcPts val="0"/>
              </a:spcAft>
              <a:buClr>
                <a:srgbClr val="000000"/>
              </a:buClr>
              <a:buSzPts val="1000"/>
              <a:buNone/>
              <a:defRPr sz="1300">
                <a:solidFill>
                  <a:srgbClr val="000000"/>
                </a:solidFill>
              </a:defRPr>
            </a:lvl7pPr>
            <a:lvl8pPr lvl="7" rtl="0">
              <a:lnSpc>
                <a:spcPct val="100000"/>
              </a:lnSpc>
              <a:spcBef>
                <a:spcPts val="0"/>
              </a:spcBef>
              <a:spcAft>
                <a:spcPts val="0"/>
              </a:spcAft>
              <a:buClr>
                <a:srgbClr val="000000"/>
              </a:buClr>
              <a:buSzPts val="1000"/>
              <a:buNone/>
              <a:defRPr sz="1300">
                <a:solidFill>
                  <a:srgbClr val="000000"/>
                </a:solidFill>
              </a:defRPr>
            </a:lvl8pPr>
            <a:lvl9pPr lvl="8" rtl="0">
              <a:lnSpc>
                <a:spcPct val="100000"/>
              </a:lnSpc>
              <a:spcBef>
                <a:spcPts val="0"/>
              </a:spcBef>
              <a:spcAft>
                <a:spcPts val="0"/>
              </a:spcAft>
              <a:buClr>
                <a:srgbClr val="000000"/>
              </a:buClr>
              <a:buSzPts val="1000"/>
              <a:buNone/>
              <a:defRPr sz="1300">
                <a:solidFill>
                  <a:srgbClr val="000000"/>
                </a:solidFill>
              </a:defRPr>
            </a:lvl9pPr>
          </a:lstStyle>
          <a:p>
            <a:endParaRPr/>
          </a:p>
        </p:txBody>
      </p:sp>
      <p:sp>
        <p:nvSpPr>
          <p:cNvPr id="14" name="Google Shape;14;p3"/>
          <p:cNvSpPr txBox="1">
            <a:spLocks noGrp="1"/>
          </p:cNvSpPr>
          <p:nvPr>
            <p:ph type="title" idx="2" hasCustomPrompt="1"/>
          </p:nvPr>
        </p:nvSpPr>
        <p:spPr>
          <a:xfrm>
            <a:off x="1404664" y="1846197"/>
            <a:ext cx="2338400" cy="7704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00000"/>
              </a:buClr>
              <a:buSzPts val="4800"/>
              <a:buFont typeface="Work Sans ExtraBold"/>
              <a:buNone/>
              <a:defRPr sz="6400" b="0">
                <a:solidFill>
                  <a:srgbClr val="000000"/>
                </a:solidFill>
                <a:latin typeface="Work Sans ExtraBold"/>
                <a:ea typeface="Work Sans ExtraBold"/>
                <a:cs typeface="Work Sans ExtraBold"/>
                <a:sym typeface="Work Sans ExtraBold"/>
              </a:defRPr>
            </a:lvl1pPr>
            <a:lvl2pPr lvl="1" rtl="0">
              <a:spcBef>
                <a:spcPts val="0"/>
              </a:spcBef>
              <a:spcAft>
                <a:spcPts val="0"/>
              </a:spcAft>
              <a:buClr>
                <a:srgbClr val="000000"/>
              </a:buClr>
              <a:buSzPts val="4800"/>
              <a:buFont typeface="Work Sans ExtraBold"/>
              <a:buNone/>
              <a:defRPr sz="6400">
                <a:solidFill>
                  <a:srgbClr val="000000"/>
                </a:solidFill>
                <a:latin typeface="Work Sans ExtraBold"/>
                <a:ea typeface="Work Sans ExtraBold"/>
                <a:cs typeface="Work Sans ExtraBold"/>
                <a:sym typeface="Work Sans ExtraBold"/>
              </a:defRPr>
            </a:lvl2pPr>
            <a:lvl3pPr lvl="2" rtl="0">
              <a:spcBef>
                <a:spcPts val="0"/>
              </a:spcBef>
              <a:spcAft>
                <a:spcPts val="0"/>
              </a:spcAft>
              <a:buClr>
                <a:srgbClr val="000000"/>
              </a:buClr>
              <a:buSzPts val="4800"/>
              <a:buFont typeface="Work Sans ExtraBold"/>
              <a:buNone/>
              <a:defRPr sz="6400">
                <a:solidFill>
                  <a:srgbClr val="000000"/>
                </a:solidFill>
                <a:latin typeface="Work Sans ExtraBold"/>
                <a:ea typeface="Work Sans ExtraBold"/>
                <a:cs typeface="Work Sans ExtraBold"/>
                <a:sym typeface="Work Sans ExtraBold"/>
              </a:defRPr>
            </a:lvl3pPr>
            <a:lvl4pPr lvl="3" rtl="0">
              <a:spcBef>
                <a:spcPts val="0"/>
              </a:spcBef>
              <a:spcAft>
                <a:spcPts val="0"/>
              </a:spcAft>
              <a:buClr>
                <a:srgbClr val="000000"/>
              </a:buClr>
              <a:buSzPts val="4800"/>
              <a:buFont typeface="Work Sans ExtraBold"/>
              <a:buNone/>
              <a:defRPr sz="6400">
                <a:solidFill>
                  <a:srgbClr val="000000"/>
                </a:solidFill>
                <a:latin typeface="Work Sans ExtraBold"/>
                <a:ea typeface="Work Sans ExtraBold"/>
                <a:cs typeface="Work Sans ExtraBold"/>
                <a:sym typeface="Work Sans ExtraBold"/>
              </a:defRPr>
            </a:lvl4pPr>
            <a:lvl5pPr lvl="4" rtl="0">
              <a:spcBef>
                <a:spcPts val="0"/>
              </a:spcBef>
              <a:spcAft>
                <a:spcPts val="0"/>
              </a:spcAft>
              <a:buClr>
                <a:srgbClr val="000000"/>
              </a:buClr>
              <a:buSzPts val="4800"/>
              <a:buFont typeface="Work Sans ExtraBold"/>
              <a:buNone/>
              <a:defRPr sz="6400">
                <a:solidFill>
                  <a:srgbClr val="000000"/>
                </a:solidFill>
                <a:latin typeface="Work Sans ExtraBold"/>
                <a:ea typeface="Work Sans ExtraBold"/>
                <a:cs typeface="Work Sans ExtraBold"/>
                <a:sym typeface="Work Sans ExtraBold"/>
              </a:defRPr>
            </a:lvl5pPr>
            <a:lvl6pPr lvl="5" rtl="0">
              <a:spcBef>
                <a:spcPts val="0"/>
              </a:spcBef>
              <a:spcAft>
                <a:spcPts val="0"/>
              </a:spcAft>
              <a:buClr>
                <a:srgbClr val="000000"/>
              </a:buClr>
              <a:buSzPts val="4800"/>
              <a:buFont typeface="Work Sans ExtraBold"/>
              <a:buNone/>
              <a:defRPr sz="6400">
                <a:solidFill>
                  <a:srgbClr val="000000"/>
                </a:solidFill>
                <a:latin typeface="Work Sans ExtraBold"/>
                <a:ea typeface="Work Sans ExtraBold"/>
                <a:cs typeface="Work Sans ExtraBold"/>
                <a:sym typeface="Work Sans ExtraBold"/>
              </a:defRPr>
            </a:lvl6pPr>
            <a:lvl7pPr lvl="6" rtl="0">
              <a:spcBef>
                <a:spcPts val="0"/>
              </a:spcBef>
              <a:spcAft>
                <a:spcPts val="0"/>
              </a:spcAft>
              <a:buClr>
                <a:srgbClr val="000000"/>
              </a:buClr>
              <a:buSzPts val="4800"/>
              <a:buFont typeface="Work Sans ExtraBold"/>
              <a:buNone/>
              <a:defRPr sz="6400">
                <a:solidFill>
                  <a:srgbClr val="000000"/>
                </a:solidFill>
                <a:latin typeface="Work Sans ExtraBold"/>
                <a:ea typeface="Work Sans ExtraBold"/>
                <a:cs typeface="Work Sans ExtraBold"/>
                <a:sym typeface="Work Sans ExtraBold"/>
              </a:defRPr>
            </a:lvl7pPr>
            <a:lvl8pPr lvl="7" rtl="0">
              <a:spcBef>
                <a:spcPts val="0"/>
              </a:spcBef>
              <a:spcAft>
                <a:spcPts val="0"/>
              </a:spcAft>
              <a:buClr>
                <a:srgbClr val="000000"/>
              </a:buClr>
              <a:buSzPts val="4800"/>
              <a:buFont typeface="Work Sans ExtraBold"/>
              <a:buNone/>
              <a:defRPr sz="6400">
                <a:solidFill>
                  <a:srgbClr val="000000"/>
                </a:solidFill>
                <a:latin typeface="Work Sans ExtraBold"/>
                <a:ea typeface="Work Sans ExtraBold"/>
                <a:cs typeface="Work Sans ExtraBold"/>
                <a:sym typeface="Work Sans ExtraBold"/>
              </a:defRPr>
            </a:lvl8pPr>
            <a:lvl9pPr lvl="8" rtl="0">
              <a:spcBef>
                <a:spcPts val="0"/>
              </a:spcBef>
              <a:spcAft>
                <a:spcPts val="0"/>
              </a:spcAft>
              <a:buClr>
                <a:srgbClr val="000000"/>
              </a:buClr>
              <a:buSzPts val="4800"/>
              <a:buFont typeface="Work Sans ExtraBold"/>
              <a:buNone/>
              <a:defRPr sz="6400">
                <a:solidFill>
                  <a:srgbClr val="000000"/>
                </a:solidFill>
                <a:latin typeface="Work Sans ExtraBold"/>
                <a:ea typeface="Work Sans ExtraBold"/>
                <a:cs typeface="Work Sans ExtraBold"/>
                <a:sym typeface="Work Sans ExtraBold"/>
              </a:defRPr>
            </a:lvl9pPr>
          </a:lstStyle>
          <a:p>
            <a:r>
              <a:t>xx%</a:t>
            </a:r>
          </a:p>
        </p:txBody>
      </p:sp>
      <p:sp>
        <p:nvSpPr>
          <p:cNvPr id="15" name="Google Shape;15;p3"/>
          <p:cNvSpPr txBox="1">
            <a:spLocks noGrp="1"/>
          </p:cNvSpPr>
          <p:nvPr>
            <p:ph type="ctrTitle" idx="3"/>
          </p:nvPr>
        </p:nvSpPr>
        <p:spPr>
          <a:xfrm>
            <a:off x="3779649" y="2312184"/>
            <a:ext cx="3002400" cy="7704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0000"/>
              </a:buClr>
              <a:buSzPts val="1200"/>
              <a:buFont typeface="Work Sans ExtraBold"/>
              <a:buNone/>
              <a:defRPr sz="1600" b="0">
                <a:solidFill>
                  <a:schemeClr val="accent4"/>
                </a:solidFill>
                <a:latin typeface="Work Sans ExtraBold"/>
                <a:ea typeface="Work Sans ExtraBold"/>
                <a:cs typeface="Work Sans ExtraBold"/>
                <a:sym typeface="Work Sans ExtraBold"/>
              </a:defRPr>
            </a:lvl1pPr>
            <a:lvl2pPr lvl="1" rtl="0">
              <a:spcBef>
                <a:spcPts val="0"/>
              </a:spcBef>
              <a:spcAft>
                <a:spcPts val="0"/>
              </a:spcAft>
              <a:buClr>
                <a:srgbClr val="000000"/>
              </a:buClr>
              <a:buSzPts val="1200"/>
              <a:buFont typeface="Work Sans ExtraBold"/>
              <a:buNone/>
              <a:defRPr sz="1600">
                <a:solidFill>
                  <a:srgbClr val="000000"/>
                </a:solidFill>
                <a:latin typeface="Work Sans ExtraBold"/>
                <a:ea typeface="Work Sans ExtraBold"/>
                <a:cs typeface="Work Sans ExtraBold"/>
                <a:sym typeface="Work Sans ExtraBold"/>
              </a:defRPr>
            </a:lvl2pPr>
            <a:lvl3pPr lvl="2" rtl="0">
              <a:spcBef>
                <a:spcPts val="0"/>
              </a:spcBef>
              <a:spcAft>
                <a:spcPts val="0"/>
              </a:spcAft>
              <a:buClr>
                <a:srgbClr val="000000"/>
              </a:buClr>
              <a:buSzPts val="1200"/>
              <a:buFont typeface="Work Sans ExtraBold"/>
              <a:buNone/>
              <a:defRPr sz="1600">
                <a:solidFill>
                  <a:srgbClr val="000000"/>
                </a:solidFill>
                <a:latin typeface="Work Sans ExtraBold"/>
                <a:ea typeface="Work Sans ExtraBold"/>
                <a:cs typeface="Work Sans ExtraBold"/>
                <a:sym typeface="Work Sans ExtraBold"/>
              </a:defRPr>
            </a:lvl3pPr>
            <a:lvl4pPr lvl="3" rtl="0">
              <a:spcBef>
                <a:spcPts val="0"/>
              </a:spcBef>
              <a:spcAft>
                <a:spcPts val="0"/>
              </a:spcAft>
              <a:buClr>
                <a:srgbClr val="000000"/>
              </a:buClr>
              <a:buSzPts val="1200"/>
              <a:buFont typeface="Work Sans ExtraBold"/>
              <a:buNone/>
              <a:defRPr sz="1600">
                <a:solidFill>
                  <a:srgbClr val="000000"/>
                </a:solidFill>
                <a:latin typeface="Work Sans ExtraBold"/>
                <a:ea typeface="Work Sans ExtraBold"/>
                <a:cs typeface="Work Sans ExtraBold"/>
                <a:sym typeface="Work Sans ExtraBold"/>
              </a:defRPr>
            </a:lvl4pPr>
            <a:lvl5pPr lvl="4" rtl="0">
              <a:spcBef>
                <a:spcPts val="0"/>
              </a:spcBef>
              <a:spcAft>
                <a:spcPts val="0"/>
              </a:spcAft>
              <a:buClr>
                <a:srgbClr val="000000"/>
              </a:buClr>
              <a:buSzPts val="1200"/>
              <a:buFont typeface="Work Sans ExtraBold"/>
              <a:buNone/>
              <a:defRPr sz="1600">
                <a:solidFill>
                  <a:srgbClr val="000000"/>
                </a:solidFill>
                <a:latin typeface="Work Sans ExtraBold"/>
                <a:ea typeface="Work Sans ExtraBold"/>
                <a:cs typeface="Work Sans ExtraBold"/>
                <a:sym typeface="Work Sans ExtraBold"/>
              </a:defRPr>
            </a:lvl5pPr>
            <a:lvl6pPr lvl="5" rtl="0">
              <a:spcBef>
                <a:spcPts val="0"/>
              </a:spcBef>
              <a:spcAft>
                <a:spcPts val="0"/>
              </a:spcAft>
              <a:buClr>
                <a:srgbClr val="000000"/>
              </a:buClr>
              <a:buSzPts val="1200"/>
              <a:buFont typeface="Work Sans ExtraBold"/>
              <a:buNone/>
              <a:defRPr sz="1600">
                <a:solidFill>
                  <a:srgbClr val="000000"/>
                </a:solidFill>
                <a:latin typeface="Work Sans ExtraBold"/>
                <a:ea typeface="Work Sans ExtraBold"/>
                <a:cs typeface="Work Sans ExtraBold"/>
                <a:sym typeface="Work Sans ExtraBold"/>
              </a:defRPr>
            </a:lvl6pPr>
            <a:lvl7pPr lvl="6" rtl="0">
              <a:spcBef>
                <a:spcPts val="0"/>
              </a:spcBef>
              <a:spcAft>
                <a:spcPts val="0"/>
              </a:spcAft>
              <a:buClr>
                <a:srgbClr val="000000"/>
              </a:buClr>
              <a:buSzPts val="1200"/>
              <a:buFont typeface="Work Sans ExtraBold"/>
              <a:buNone/>
              <a:defRPr sz="1600">
                <a:solidFill>
                  <a:srgbClr val="000000"/>
                </a:solidFill>
                <a:latin typeface="Work Sans ExtraBold"/>
                <a:ea typeface="Work Sans ExtraBold"/>
                <a:cs typeface="Work Sans ExtraBold"/>
                <a:sym typeface="Work Sans ExtraBold"/>
              </a:defRPr>
            </a:lvl7pPr>
            <a:lvl8pPr lvl="7" rtl="0">
              <a:spcBef>
                <a:spcPts val="0"/>
              </a:spcBef>
              <a:spcAft>
                <a:spcPts val="0"/>
              </a:spcAft>
              <a:buClr>
                <a:srgbClr val="000000"/>
              </a:buClr>
              <a:buSzPts val="1200"/>
              <a:buFont typeface="Work Sans ExtraBold"/>
              <a:buNone/>
              <a:defRPr sz="1600">
                <a:solidFill>
                  <a:srgbClr val="000000"/>
                </a:solidFill>
                <a:latin typeface="Work Sans ExtraBold"/>
                <a:ea typeface="Work Sans ExtraBold"/>
                <a:cs typeface="Work Sans ExtraBold"/>
                <a:sym typeface="Work Sans ExtraBold"/>
              </a:defRPr>
            </a:lvl8pPr>
            <a:lvl9pPr lvl="8" rtl="0">
              <a:spcBef>
                <a:spcPts val="0"/>
              </a:spcBef>
              <a:spcAft>
                <a:spcPts val="0"/>
              </a:spcAft>
              <a:buClr>
                <a:srgbClr val="000000"/>
              </a:buClr>
              <a:buSzPts val="1200"/>
              <a:buFont typeface="Work Sans ExtraBold"/>
              <a:buNone/>
              <a:defRPr sz="1600">
                <a:solidFill>
                  <a:srgbClr val="000000"/>
                </a:solidFill>
                <a:latin typeface="Work Sans ExtraBold"/>
                <a:ea typeface="Work Sans ExtraBold"/>
                <a:cs typeface="Work Sans ExtraBold"/>
                <a:sym typeface="Work Sans ExtraBold"/>
              </a:defRPr>
            </a:lvl9pPr>
          </a:lstStyle>
          <a:p>
            <a:endParaRPr/>
          </a:p>
        </p:txBody>
      </p:sp>
      <p:sp>
        <p:nvSpPr>
          <p:cNvPr id="16" name="Google Shape;16;p3"/>
          <p:cNvSpPr txBox="1">
            <a:spLocks noGrp="1"/>
          </p:cNvSpPr>
          <p:nvPr>
            <p:ph type="subTitle" idx="4"/>
          </p:nvPr>
        </p:nvSpPr>
        <p:spPr>
          <a:xfrm>
            <a:off x="3779649" y="2878281"/>
            <a:ext cx="2635600" cy="76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000"/>
              <a:buNone/>
              <a:defRPr sz="1300">
                <a:solidFill>
                  <a:srgbClr val="000000"/>
                </a:solidFill>
              </a:defRPr>
            </a:lvl1pPr>
            <a:lvl2pPr lvl="1" rtl="0">
              <a:lnSpc>
                <a:spcPct val="100000"/>
              </a:lnSpc>
              <a:spcBef>
                <a:spcPts val="0"/>
              </a:spcBef>
              <a:spcAft>
                <a:spcPts val="0"/>
              </a:spcAft>
              <a:buClr>
                <a:srgbClr val="000000"/>
              </a:buClr>
              <a:buSzPts val="1000"/>
              <a:buNone/>
              <a:defRPr sz="1300">
                <a:solidFill>
                  <a:srgbClr val="000000"/>
                </a:solidFill>
              </a:defRPr>
            </a:lvl2pPr>
            <a:lvl3pPr lvl="2" rtl="0">
              <a:lnSpc>
                <a:spcPct val="100000"/>
              </a:lnSpc>
              <a:spcBef>
                <a:spcPts val="0"/>
              </a:spcBef>
              <a:spcAft>
                <a:spcPts val="0"/>
              </a:spcAft>
              <a:buClr>
                <a:srgbClr val="000000"/>
              </a:buClr>
              <a:buSzPts val="1000"/>
              <a:buNone/>
              <a:defRPr sz="1300">
                <a:solidFill>
                  <a:srgbClr val="000000"/>
                </a:solidFill>
              </a:defRPr>
            </a:lvl3pPr>
            <a:lvl4pPr lvl="3" rtl="0">
              <a:lnSpc>
                <a:spcPct val="100000"/>
              </a:lnSpc>
              <a:spcBef>
                <a:spcPts val="0"/>
              </a:spcBef>
              <a:spcAft>
                <a:spcPts val="0"/>
              </a:spcAft>
              <a:buClr>
                <a:srgbClr val="000000"/>
              </a:buClr>
              <a:buSzPts val="1000"/>
              <a:buNone/>
              <a:defRPr sz="1300">
                <a:solidFill>
                  <a:srgbClr val="000000"/>
                </a:solidFill>
              </a:defRPr>
            </a:lvl4pPr>
            <a:lvl5pPr lvl="4" rtl="0">
              <a:lnSpc>
                <a:spcPct val="100000"/>
              </a:lnSpc>
              <a:spcBef>
                <a:spcPts val="0"/>
              </a:spcBef>
              <a:spcAft>
                <a:spcPts val="0"/>
              </a:spcAft>
              <a:buClr>
                <a:srgbClr val="000000"/>
              </a:buClr>
              <a:buSzPts val="1000"/>
              <a:buNone/>
              <a:defRPr sz="1300">
                <a:solidFill>
                  <a:srgbClr val="000000"/>
                </a:solidFill>
              </a:defRPr>
            </a:lvl5pPr>
            <a:lvl6pPr lvl="5" rtl="0">
              <a:lnSpc>
                <a:spcPct val="100000"/>
              </a:lnSpc>
              <a:spcBef>
                <a:spcPts val="0"/>
              </a:spcBef>
              <a:spcAft>
                <a:spcPts val="0"/>
              </a:spcAft>
              <a:buClr>
                <a:srgbClr val="000000"/>
              </a:buClr>
              <a:buSzPts val="1000"/>
              <a:buNone/>
              <a:defRPr sz="1300">
                <a:solidFill>
                  <a:srgbClr val="000000"/>
                </a:solidFill>
              </a:defRPr>
            </a:lvl6pPr>
            <a:lvl7pPr lvl="6" rtl="0">
              <a:lnSpc>
                <a:spcPct val="100000"/>
              </a:lnSpc>
              <a:spcBef>
                <a:spcPts val="0"/>
              </a:spcBef>
              <a:spcAft>
                <a:spcPts val="0"/>
              </a:spcAft>
              <a:buClr>
                <a:srgbClr val="000000"/>
              </a:buClr>
              <a:buSzPts val="1000"/>
              <a:buNone/>
              <a:defRPr sz="1300">
                <a:solidFill>
                  <a:srgbClr val="000000"/>
                </a:solidFill>
              </a:defRPr>
            </a:lvl7pPr>
            <a:lvl8pPr lvl="7" rtl="0">
              <a:lnSpc>
                <a:spcPct val="100000"/>
              </a:lnSpc>
              <a:spcBef>
                <a:spcPts val="0"/>
              </a:spcBef>
              <a:spcAft>
                <a:spcPts val="0"/>
              </a:spcAft>
              <a:buClr>
                <a:srgbClr val="000000"/>
              </a:buClr>
              <a:buSzPts val="1000"/>
              <a:buNone/>
              <a:defRPr sz="1300">
                <a:solidFill>
                  <a:srgbClr val="000000"/>
                </a:solidFill>
              </a:defRPr>
            </a:lvl8pPr>
            <a:lvl9pPr lvl="8" rtl="0">
              <a:lnSpc>
                <a:spcPct val="100000"/>
              </a:lnSpc>
              <a:spcBef>
                <a:spcPts val="0"/>
              </a:spcBef>
              <a:spcAft>
                <a:spcPts val="0"/>
              </a:spcAft>
              <a:buClr>
                <a:srgbClr val="000000"/>
              </a:buClr>
              <a:buSzPts val="1000"/>
              <a:buNone/>
              <a:defRPr sz="1300">
                <a:solidFill>
                  <a:srgbClr val="000000"/>
                </a:solidFill>
              </a:defRPr>
            </a:lvl9pPr>
          </a:lstStyle>
          <a:p>
            <a:endParaRPr/>
          </a:p>
        </p:txBody>
      </p:sp>
      <p:sp>
        <p:nvSpPr>
          <p:cNvPr id="17" name="Google Shape;17;p3"/>
          <p:cNvSpPr txBox="1">
            <a:spLocks noGrp="1"/>
          </p:cNvSpPr>
          <p:nvPr>
            <p:ph type="title" idx="5" hasCustomPrompt="1"/>
          </p:nvPr>
        </p:nvSpPr>
        <p:spPr>
          <a:xfrm>
            <a:off x="3779649" y="1846197"/>
            <a:ext cx="2338400" cy="7704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00000"/>
              </a:buClr>
              <a:buSzPts val="4800"/>
              <a:buFont typeface="Work Sans ExtraBold"/>
              <a:buNone/>
              <a:defRPr sz="6400" b="0">
                <a:solidFill>
                  <a:srgbClr val="000000"/>
                </a:solidFill>
                <a:latin typeface="Work Sans ExtraBold"/>
                <a:ea typeface="Work Sans ExtraBold"/>
                <a:cs typeface="Work Sans ExtraBold"/>
                <a:sym typeface="Work Sans ExtraBold"/>
              </a:defRPr>
            </a:lvl1pPr>
            <a:lvl2pPr lvl="1" rtl="0">
              <a:spcBef>
                <a:spcPts val="0"/>
              </a:spcBef>
              <a:spcAft>
                <a:spcPts val="0"/>
              </a:spcAft>
              <a:buClr>
                <a:srgbClr val="000000"/>
              </a:buClr>
              <a:buSzPts val="4800"/>
              <a:buFont typeface="Work Sans ExtraBold"/>
              <a:buNone/>
              <a:defRPr sz="6400">
                <a:solidFill>
                  <a:srgbClr val="000000"/>
                </a:solidFill>
                <a:latin typeface="Work Sans ExtraBold"/>
                <a:ea typeface="Work Sans ExtraBold"/>
                <a:cs typeface="Work Sans ExtraBold"/>
                <a:sym typeface="Work Sans ExtraBold"/>
              </a:defRPr>
            </a:lvl2pPr>
            <a:lvl3pPr lvl="2" rtl="0">
              <a:spcBef>
                <a:spcPts val="0"/>
              </a:spcBef>
              <a:spcAft>
                <a:spcPts val="0"/>
              </a:spcAft>
              <a:buClr>
                <a:srgbClr val="000000"/>
              </a:buClr>
              <a:buSzPts val="4800"/>
              <a:buFont typeface="Work Sans ExtraBold"/>
              <a:buNone/>
              <a:defRPr sz="6400">
                <a:solidFill>
                  <a:srgbClr val="000000"/>
                </a:solidFill>
                <a:latin typeface="Work Sans ExtraBold"/>
                <a:ea typeface="Work Sans ExtraBold"/>
                <a:cs typeface="Work Sans ExtraBold"/>
                <a:sym typeface="Work Sans ExtraBold"/>
              </a:defRPr>
            </a:lvl3pPr>
            <a:lvl4pPr lvl="3" rtl="0">
              <a:spcBef>
                <a:spcPts val="0"/>
              </a:spcBef>
              <a:spcAft>
                <a:spcPts val="0"/>
              </a:spcAft>
              <a:buClr>
                <a:srgbClr val="000000"/>
              </a:buClr>
              <a:buSzPts val="4800"/>
              <a:buFont typeface="Work Sans ExtraBold"/>
              <a:buNone/>
              <a:defRPr sz="6400">
                <a:solidFill>
                  <a:srgbClr val="000000"/>
                </a:solidFill>
                <a:latin typeface="Work Sans ExtraBold"/>
                <a:ea typeface="Work Sans ExtraBold"/>
                <a:cs typeface="Work Sans ExtraBold"/>
                <a:sym typeface="Work Sans ExtraBold"/>
              </a:defRPr>
            </a:lvl4pPr>
            <a:lvl5pPr lvl="4" rtl="0">
              <a:spcBef>
                <a:spcPts val="0"/>
              </a:spcBef>
              <a:spcAft>
                <a:spcPts val="0"/>
              </a:spcAft>
              <a:buClr>
                <a:srgbClr val="000000"/>
              </a:buClr>
              <a:buSzPts val="4800"/>
              <a:buFont typeface="Work Sans ExtraBold"/>
              <a:buNone/>
              <a:defRPr sz="6400">
                <a:solidFill>
                  <a:srgbClr val="000000"/>
                </a:solidFill>
                <a:latin typeface="Work Sans ExtraBold"/>
                <a:ea typeface="Work Sans ExtraBold"/>
                <a:cs typeface="Work Sans ExtraBold"/>
                <a:sym typeface="Work Sans ExtraBold"/>
              </a:defRPr>
            </a:lvl5pPr>
            <a:lvl6pPr lvl="5" rtl="0">
              <a:spcBef>
                <a:spcPts val="0"/>
              </a:spcBef>
              <a:spcAft>
                <a:spcPts val="0"/>
              </a:spcAft>
              <a:buClr>
                <a:srgbClr val="000000"/>
              </a:buClr>
              <a:buSzPts val="4800"/>
              <a:buFont typeface="Work Sans ExtraBold"/>
              <a:buNone/>
              <a:defRPr sz="6400">
                <a:solidFill>
                  <a:srgbClr val="000000"/>
                </a:solidFill>
                <a:latin typeface="Work Sans ExtraBold"/>
                <a:ea typeface="Work Sans ExtraBold"/>
                <a:cs typeface="Work Sans ExtraBold"/>
                <a:sym typeface="Work Sans ExtraBold"/>
              </a:defRPr>
            </a:lvl6pPr>
            <a:lvl7pPr lvl="6" rtl="0">
              <a:spcBef>
                <a:spcPts val="0"/>
              </a:spcBef>
              <a:spcAft>
                <a:spcPts val="0"/>
              </a:spcAft>
              <a:buClr>
                <a:srgbClr val="000000"/>
              </a:buClr>
              <a:buSzPts val="4800"/>
              <a:buFont typeface="Work Sans ExtraBold"/>
              <a:buNone/>
              <a:defRPr sz="6400">
                <a:solidFill>
                  <a:srgbClr val="000000"/>
                </a:solidFill>
                <a:latin typeface="Work Sans ExtraBold"/>
                <a:ea typeface="Work Sans ExtraBold"/>
                <a:cs typeface="Work Sans ExtraBold"/>
                <a:sym typeface="Work Sans ExtraBold"/>
              </a:defRPr>
            </a:lvl7pPr>
            <a:lvl8pPr lvl="7" rtl="0">
              <a:spcBef>
                <a:spcPts val="0"/>
              </a:spcBef>
              <a:spcAft>
                <a:spcPts val="0"/>
              </a:spcAft>
              <a:buClr>
                <a:srgbClr val="000000"/>
              </a:buClr>
              <a:buSzPts val="4800"/>
              <a:buFont typeface="Work Sans ExtraBold"/>
              <a:buNone/>
              <a:defRPr sz="6400">
                <a:solidFill>
                  <a:srgbClr val="000000"/>
                </a:solidFill>
                <a:latin typeface="Work Sans ExtraBold"/>
                <a:ea typeface="Work Sans ExtraBold"/>
                <a:cs typeface="Work Sans ExtraBold"/>
                <a:sym typeface="Work Sans ExtraBold"/>
              </a:defRPr>
            </a:lvl8pPr>
            <a:lvl9pPr lvl="8" rtl="0">
              <a:spcBef>
                <a:spcPts val="0"/>
              </a:spcBef>
              <a:spcAft>
                <a:spcPts val="0"/>
              </a:spcAft>
              <a:buClr>
                <a:srgbClr val="000000"/>
              </a:buClr>
              <a:buSzPts val="4800"/>
              <a:buFont typeface="Work Sans ExtraBold"/>
              <a:buNone/>
              <a:defRPr sz="6400">
                <a:solidFill>
                  <a:srgbClr val="000000"/>
                </a:solidFill>
                <a:latin typeface="Work Sans ExtraBold"/>
                <a:ea typeface="Work Sans ExtraBold"/>
                <a:cs typeface="Work Sans ExtraBold"/>
                <a:sym typeface="Work Sans ExtraBold"/>
              </a:defRPr>
            </a:lvl9pPr>
          </a:lstStyle>
          <a:p>
            <a:r>
              <a:t>xx%</a:t>
            </a:r>
          </a:p>
        </p:txBody>
      </p:sp>
      <p:sp>
        <p:nvSpPr>
          <p:cNvPr id="18" name="Google Shape;18;p3"/>
          <p:cNvSpPr txBox="1">
            <a:spLocks noGrp="1"/>
          </p:cNvSpPr>
          <p:nvPr>
            <p:ph type="ctrTitle" idx="6"/>
          </p:nvPr>
        </p:nvSpPr>
        <p:spPr>
          <a:xfrm>
            <a:off x="6154633" y="2312184"/>
            <a:ext cx="3002400" cy="7704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0000"/>
              </a:buClr>
              <a:buSzPts val="1200"/>
              <a:buFont typeface="Work Sans ExtraBold"/>
              <a:buNone/>
              <a:defRPr sz="1600" b="0">
                <a:solidFill>
                  <a:schemeClr val="accent4"/>
                </a:solidFill>
                <a:latin typeface="Work Sans ExtraBold"/>
                <a:ea typeface="Work Sans ExtraBold"/>
                <a:cs typeface="Work Sans ExtraBold"/>
                <a:sym typeface="Work Sans ExtraBold"/>
              </a:defRPr>
            </a:lvl1pPr>
            <a:lvl2pPr lvl="1" rtl="0">
              <a:spcBef>
                <a:spcPts val="0"/>
              </a:spcBef>
              <a:spcAft>
                <a:spcPts val="0"/>
              </a:spcAft>
              <a:buClr>
                <a:srgbClr val="000000"/>
              </a:buClr>
              <a:buSzPts val="1200"/>
              <a:buFont typeface="Work Sans ExtraBold"/>
              <a:buNone/>
              <a:defRPr sz="1600">
                <a:solidFill>
                  <a:srgbClr val="000000"/>
                </a:solidFill>
                <a:latin typeface="Work Sans ExtraBold"/>
                <a:ea typeface="Work Sans ExtraBold"/>
                <a:cs typeface="Work Sans ExtraBold"/>
                <a:sym typeface="Work Sans ExtraBold"/>
              </a:defRPr>
            </a:lvl2pPr>
            <a:lvl3pPr lvl="2" rtl="0">
              <a:spcBef>
                <a:spcPts val="0"/>
              </a:spcBef>
              <a:spcAft>
                <a:spcPts val="0"/>
              </a:spcAft>
              <a:buClr>
                <a:srgbClr val="000000"/>
              </a:buClr>
              <a:buSzPts val="1200"/>
              <a:buFont typeface="Work Sans ExtraBold"/>
              <a:buNone/>
              <a:defRPr sz="1600">
                <a:solidFill>
                  <a:srgbClr val="000000"/>
                </a:solidFill>
                <a:latin typeface="Work Sans ExtraBold"/>
                <a:ea typeface="Work Sans ExtraBold"/>
                <a:cs typeface="Work Sans ExtraBold"/>
                <a:sym typeface="Work Sans ExtraBold"/>
              </a:defRPr>
            </a:lvl3pPr>
            <a:lvl4pPr lvl="3" rtl="0">
              <a:spcBef>
                <a:spcPts val="0"/>
              </a:spcBef>
              <a:spcAft>
                <a:spcPts val="0"/>
              </a:spcAft>
              <a:buClr>
                <a:srgbClr val="000000"/>
              </a:buClr>
              <a:buSzPts val="1200"/>
              <a:buFont typeface="Work Sans ExtraBold"/>
              <a:buNone/>
              <a:defRPr sz="1600">
                <a:solidFill>
                  <a:srgbClr val="000000"/>
                </a:solidFill>
                <a:latin typeface="Work Sans ExtraBold"/>
                <a:ea typeface="Work Sans ExtraBold"/>
                <a:cs typeface="Work Sans ExtraBold"/>
                <a:sym typeface="Work Sans ExtraBold"/>
              </a:defRPr>
            </a:lvl4pPr>
            <a:lvl5pPr lvl="4" rtl="0">
              <a:spcBef>
                <a:spcPts val="0"/>
              </a:spcBef>
              <a:spcAft>
                <a:spcPts val="0"/>
              </a:spcAft>
              <a:buClr>
                <a:srgbClr val="000000"/>
              </a:buClr>
              <a:buSzPts val="1200"/>
              <a:buFont typeface="Work Sans ExtraBold"/>
              <a:buNone/>
              <a:defRPr sz="1600">
                <a:solidFill>
                  <a:srgbClr val="000000"/>
                </a:solidFill>
                <a:latin typeface="Work Sans ExtraBold"/>
                <a:ea typeface="Work Sans ExtraBold"/>
                <a:cs typeface="Work Sans ExtraBold"/>
                <a:sym typeface="Work Sans ExtraBold"/>
              </a:defRPr>
            </a:lvl5pPr>
            <a:lvl6pPr lvl="5" rtl="0">
              <a:spcBef>
                <a:spcPts val="0"/>
              </a:spcBef>
              <a:spcAft>
                <a:spcPts val="0"/>
              </a:spcAft>
              <a:buClr>
                <a:srgbClr val="000000"/>
              </a:buClr>
              <a:buSzPts val="1200"/>
              <a:buFont typeface="Work Sans ExtraBold"/>
              <a:buNone/>
              <a:defRPr sz="1600">
                <a:solidFill>
                  <a:srgbClr val="000000"/>
                </a:solidFill>
                <a:latin typeface="Work Sans ExtraBold"/>
                <a:ea typeface="Work Sans ExtraBold"/>
                <a:cs typeface="Work Sans ExtraBold"/>
                <a:sym typeface="Work Sans ExtraBold"/>
              </a:defRPr>
            </a:lvl6pPr>
            <a:lvl7pPr lvl="6" rtl="0">
              <a:spcBef>
                <a:spcPts val="0"/>
              </a:spcBef>
              <a:spcAft>
                <a:spcPts val="0"/>
              </a:spcAft>
              <a:buClr>
                <a:srgbClr val="000000"/>
              </a:buClr>
              <a:buSzPts val="1200"/>
              <a:buFont typeface="Work Sans ExtraBold"/>
              <a:buNone/>
              <a:defRPr sz="1600">
                <a:solidFill>
                  <a:srgbClr val="000000"/>
                </a:solidFill>
                <a:latin typeface="Work Sans ExtraBold"/>
                <a:ea typeface="Work Sans ExtraBold"/>
                <a:cs typeface="Work Sans ExtraBold"/>
                <a:sym typeface="Work Sans ExtraBold"/>
              </a:defRPr>
            </a:lvl7pPr>
            <a:lvl8pPr lvl="7" rtl="0">
              <a:spcBef>
                <a:spcPts val="0"/>
              </a:spcBef>
              <a:spcAft>
                <a:spcPts val="0"/>
              </a:spcAft>
              <a:buClr>
                <a:srgbClr val="000000"/>
              </a:buClr>
              <a:buSzPts val="1200"/>
              <a:buFont typeface="Work Sans ExtraBold"/>
              <a:buNone/>
              <a:defRPr sz="1600">
                <a:solidFill>
                  <a:srgbClr val="000000"/>
                </a:solidFill>
                <a:latin typeface="Work Sans ExtraBold"/>
                <a:ea typeface="Work Sans ExtraBold"/>
                <a:cs typeface="Work Sans ExtraBold"/>
                <a:sym typeface="Work Sans ExtraBold"/>
              </a:defRPr>
            </a:lvl8pPr>
            <a:lvl9pPr lvl="8" rtl="0">
              <a:spcBef>
                <a:spcPts val="0"/>
              </a:spcBef>
              <a:spcAft>
                <a:spcPts val="0"/>
              </a:spcAft>
              <a:buClr>
                <a:srgbClr val="000000"/>
              </a:buClr>
              <a:buSzPts val="1200"/>
              <a:buFont typeface="Work Sans ExtraBold"/>
              <a:buNone/>
              <a:defRPr sz="1600">
                <a:solidFill>
                  <a:srgbClr val="000000"/>
                </a:solidFill>
                <a:latin typeface="Work Sans ExtraBold"/>
                <a:ea typeface="Work Sans ExtraBold"/>
                <a:cs typeface="Work Sans ExtraBold"/>
                <a:sym typeface="Work Sans ExtraBold"/>
              </a:defRPr>
            </a:lvl9pPr>
          </a:lstStyle>
          <a:p>
            <a:endParaRPr/>
          </a:p>
        </p:txBody>
      </p:sp>
      <p:sp>
        <p:nvSpPr>
          <p:cNvPr id="19" name="Google Shape;19;p3"/>
          <p:cNvSpPr txBox="1">
            <a:spLocks noGrp="1"/>
          </p:cNvSpPr>
          <p:nvPr>
            <p:ph type="subTitle" idx="7"/>
          </p:nvPr>
        </p:nvSpPr>
        <p:spPr>
          <a:xfrm>
            <a:off x="6154633" y="2878281"/>
            <a:ext cx="2542000" cy="76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000"/>
              <a:buNone/>
              <a:defRPr sz="1300">
                <a:solidFill>
                  <a:srgbClr val="000000"/>
                </a:solidFill>
              </a:defRPr>
            </a:lvl1pPr>
            <a:lvl2pPr lvl="1" rtl="0">
              <a:lnSpc>
                <a:spcPct val="100000"/>
              </a:lnSpc>
              <a:spcBef>
                <a:spcPts val="0"/>
              </a:spcBef>
              <a:spcAft>
                <a:spcPts val="0"/>
              </a:spcAft>
              <a:buClr>
                <a:srgbClr val="000000"/>
              </a:buClr>
              <a:buSzPts val="1000"/>
              <a:buNone/>
              <a:defRPr sz="1300">
                <a:solidFill>
                  <a:srgbClr val="000000"/>
                </a:solidFill>
              </a:defRPr>
            </a:lvl2pPr>
            <a:lvl3pPr lvl="2" rtl="0">
              <a:lnSpc>
                <a:spcPct val="100000"/>
              </a:lnSpc>
              <a:spcBef>
                <a:spcPts val="0"/>
              </a:spcBef>
              <a:spcAft>
                <a:spcPts val="0"/>
              </a:spcAft>
              <a:buClr>
                <a:srgbClr val="000000"/>
              </a:buClr>
              <a:buSzPts val="1000"/>
              <a:buNone/>
              <a:defRPr sz="1300">
                <a:solidFill>
                  <a:srgbClr val="000000"/>
                </a:solidFill>
              </a:defRPr>
            </a:lvl3pPr>
            <a:lvl4pPr lvl="3" rtl="0">
              <a:lnSpc>
                <a:spcPct val="100000"/>
              </a:lnSpc>
              <a:spcBef>
                <a:spcPts val="0"/>
              </a:spcBef>
              <a:spcAft>
                <a:spcPts val="0"/>
              </a:spcAft>
              <a:buClr>
                <a:srgbClr val="000000"/>
              </a:buClr>
              <a:buSzPts val="1000"/>
              <a:buNone/>
              <a:defRPr sz="1300">
                <a:solidFill>
                  <a:srgbClr val="000000"/>
                </a:solidFill>
              </a:defRPr>
            </a:lvl4pPr>
            <a:lvl5pPr lvl="4" rtl="0">
              <a:lnSpc>
                <a:spcPct val="100000"/>
              </a:lnSpc>
              <a:spcBef>
                <a:spcPts val="0"/>
              </a:spcBef>
              <a:spcAft>
                <a:spcPts val="0"/>
              </a:spcAft>
              <a:buClr>
                <a:srgbClr val="000000"/>
              </a:buClr>
              <a:buSzPts val="1000"/>
              <a:buNone/>
              <a:defRPr sz="1300">
                <a:solidFill>
                  <a:srgbClr val="000000"/>
                </a:solidFill>
              </a:defRPr>
            </a:lvl5pPr>
            <a:lvl6pPr lvl="5" rtl="0">
              <a:lnSpc>
                <a:spcPct val="100000"/>
              </a:lnSpc>
              <a:spcBef>
                <a:spcPts val="0"/>
              </a:spcBef>
              <a:spcAft>
                <a:spcPts val="0"/>
              </a:spcAft>
              <a:buClr>
                <a:srgbClr val="000000"/>
              </a:buClr>
              <a:buSzPts val="1000"/>
              <a:buNone/>
              <a:defRPr sz="1300">
                <a:solidFill>
                  <a:srgbClr val="000000"/>
                </a:solidFill>
              </a:defRPr>
            </a:lvl6pPr>
            <a:lvl7pPr lvl="6" rtl="0">
              <a:lnSpc>
                <a:spcPct val="100000"/>
              </a:lnSpc>
              <a:spcBef>
                <a:spcPts val="0"/>
              </a:spcBef>
              <a:spcAft>
                <a:spcPts val="0"/>
              </a:spcAft>
              <a:buClr>
                <a:srgbClr val="000000"/>
              </a:buClr>
              <a:buSzPts val="1000"/>
              <a:buNone/>
              <a:defRPr sz="1300">
                <a:solidFill>
                  <a:srgbClr val="000000"/>
                </a:solidFill>
              </a:defRPr>
            </a:lvl7pPr>
            <a:lvl8pPr lvl="7" rtl="0">
              <a:lnSpc>
                <a:spcPct val="100000"/>
              </a:lnSpc>
              <a:spcBef>
                <a:spcPts val="0"/>
              </a:spcBef>
              <a:spcAft>
                <a:spcPts val="0"/>
              </a:spcAft>
              <a:buClr>
                <a:srgbClr val="000000"/>
              </a:buClr>
              <a:buSzPts val="1000"/>
              <a:buNone/>
              <a:defRPr sz="1300">
                <a:solidFill>
                  <a:srgbClr val="000000"/>
                </a:solidFill>
              </a:defRPr>
            </a:lvl8pPr>
            <a:lvl9pPr lvl="8" rtl="0">
              <a:lnSpc>
                <a:spcPct val="100000"/>
              </a:lnSpc>
              <a:spcBef>
                <a:spcPts val="0"/>
              </a:spcBef>
              <a:spcAft>
                <a:spcPts val="0"/>
              </a:spcAft>
              <a:buClr>
                <a:srgbClr val="000000"/>
              </a:buClr>
              <a:buSzPts val="1000"/>
              <a:buNone/>
              <a:defRPr sz="1300">
                <a:solidFill>
                  <a:srgbClr val="000000"/>
                </a:solidFill>
              </a:defRPr>
            </a:lvl9pPr>
          </a:lstStyle>
          <a:p>
            <a:endParaRPr/>
          </a:p>
        </p:txBody>
      </p:sp>
      <p:sp>
        <p:nvSpPr>
          <p:cNvPr id="20" name="Google Shape;20;p3"/>
          <p:cNvSpPr txBox="1">
            <a:spLocks noGrp="1"/>
          </p:cNvSpPr>
          <p:nvPr>
            <p:ph type="title" idx="8" hasCustomPrompt="1"/>
          </p:nvPr>
        </p:nvSpPr>
        <p:spPr>
          <a:xfrm>
            <a:off x="6154633" y="1846197"/>
            <a:ext cx="2338400" cy="7704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00000"/>
              </a:buClr>
              <a:buSzPts val="4800"/>
              <a:buFont typeface="Work Sans ExtraBold"/>
              <a:buNone/>
              <a:defRPr sz="6400" b="0">
                <a:solidFill>
                  <a:srgbClr val="000000"/>
                </a:solidFill>
                <a:latin typeface="Work Sans ExtraBold"/>
                <a:ea typeface="Work Sans ExtraBold"/>
                <a:cs typeface="Work Sans ExtraBold"/>
                <a:sym typeface="Work Sans ExtraBold"/>
              </a:defRPr>
            </a:lvl1pPr>
            <a:lvl2pPr lvl="1" rtl="0">
              <a:spcBef>
                <a:spcPts val="0"/>
              </a:spcBef>
              <a:spcAft>
                <a:spcPts val="0"/>
              </a:spcAft>
              <a:buClr>
                <a:srgbClr val="000000"/>
              </a:buClr>
              <a:buSzPts val="4800"/>
              <a:buFont typeface="Work Sans ExtraBold"/>
              <a:buNone/>
              <a:defRPr sz="6400">
                <a:solidFill>
                  <a:srgbClr val="000000"/>
                </a:solidFill>
                <a:latin typeface="Work Sans ExtraBold"/>
                <a:ea typeface="Work Sans ExtraBold"/>
                <a:cs typeface="Work Sans ExtraBold"/>
                <a:sym typeface="Work Sans ExtraBold"/>
              </a:defRPr>
            </a:lvl2pPr>
            <a:lvl3pPr lvl="2" rtl="0">
              <a:spcBef>
                <a:spcPts val="0"/>
              </a:spcBef>
              <a:spcAft>
                <a:spcPts val="0"/>
              </a:spcAft>
              <a:buClr>
                <a:srgbClr val="000000"/>
              </a:buClr>
              <a:buSzPts val="4800"/>
              <a:buFont typeface="Work Sans ExtraBold"/>
              <a:buNone/>
              <a:defRPr sz="6400">
                <a:solidFill>
                  <a:srgbClr val="000000"/>
                </a:solidFill>
                <a:latin typeface="Work Sans ExtraBold"/>
                <a:ea typeface="Work Sans ExtraBold"/>
                <a:cs typeface="Work Sans ExtraBold"/>
                <a:sym typeface="Work Sans ExtraBold"/>
              </a:defRPr>
            </a:lvl3pPr>
            <a:lvl4pPr lvl="3" rtl="0">
              <a:spcBef>
                <a:spcPts val="0"/>
              </a:spcBef>
              <a:spcAft>
                <a:spcPts val="0"/>
              </a:spcAft>
              <a:buClr>
                <a:srgbClr val="000000"/>
              </a:buClr>
              <a:buSzPts val="4800"/>
              <a:buFont typeface="Work Sans ExtraBold"/>
              <a:buNone/>
              <a:defRPr sz="6400">
                <a:solidFill>
                  <a:srgbClr val="000000"/>
                </a:solidFill>
                <a:latin typeface="Work Sans ExtraBold"/>
                <a:ea typeface="Work Sans ExtraBold"/>
                <a:cs typeface="Work Sans ExtraBold"/>
                <a:sym typeface="Work Sans ExtraBold"/>
              </a:defRPr>
            </a:lvl4pPr>
            <a:lvl5pPr lvl="4" rtl="0">
              <a:spcBef>
                <a:spcPts val="0"/>
              </a:spcBef>
              <a:spcAft>
                <a:spcPts val="0"/>
              </a:spcAft>
              <a:buClr>
                <a:srgbClr val="000000"/>
              </a:buClr>
              <a:buSzPts val="4800"/>
              <a:buFont typeface="Work Sans ExtraBold"/>
              <a:buNone/>
              <a:defRPr sz="6400">
                <a:solidFill>
                  <a:srgbClr val="000000"/>
                </a:solidFill>
                <a:latin typeface="Work Sans ExtraBold"/>
                <a:ea typeface="Work Sans ExtraBold"/>
                <a:cs typeface="Work Sans ExtraBold"/>
                <a:sym typeface="Work Sans ExtraBold"/>
              </a:defRPr>
            </a:lvl5pPr>
            <a:lvl6pPr lvl="5" rtl="0">
              <a:spcBef>
                <a:spcPts val="0"/>
              </a:spcBef>
              <a:spcAft>
                <a:spcPts val="0"/>
              </a:spcAft>
              <a:buClr>
                <a:srgbClr val="000000"/>
              </a:buClr>
              <a:buSzPts val="4800"/>
              <a:buFont typeface="Work Sans ExtraBold"/>
              <a:buNone/>
              <a:defRPr sz="6400">
                <a:solidFill>
                  <a:srgbClr val="000000"/>
                </a:solidFill>
                <a:latin typeface="Work Sans ExtraBold"/>
                <a:ea typeface="Work Sans ExtraBold"/>
                <a:cs typeface="Work Sans ExtraBold"/>
                <a:sym typeface="Work Sans ExtraBold"/>
              </a:defRPr>
            </a:lvl6pPr>
            <a:lvl7pPr lvl="6" rtl="0">
              <a:spcBef>
                <a:spcPts val="0"/>
              </a:spcBef>
              <a:spcAft>
                <a:spcPts val="0"/>
              </a:spcAft>
              <a:buClr>
                <a:srgbClr val="000000"/>
              </a:buClr>
              <a:buSzPts val="4800"/>
              <a:buFont typeface="Work Sans ExtraBold"/>
              <a:buNone/>
              <a:defRPr sz="6400">
                <a:solidFill>
                  <a:srgbClr val="000000"/>
                </a:solidFill>
                <a:latin typeface="Work Sans ExtraBold"/>
                <a:ea typeface="Work Sans ExtraBold"/>
                <a:cs typeface="Work Sans ExtraBold"/>
                <a:sym typeface="Work Sans ExtraBold"/>
              </a:defRPr>
            </a:lvl7pPr>
            <a:lvl8pPr lvl="7" rtl="0">
              <a:spcBef>
                <a:spcPts val="0"/>
              </a:spcBef>
              <a:spcAft>
                <a:spcPts val="0"/>
              </a:spcAft>
              <a:buClr>
                <a:srgbClr val="000000"/>
              </a:buClr>
              <a:buSzPts val="4800"/>
              <a:buFont typeface="Work Sans ExtraBold"/>
              <a:buNone/>
              <a:defRPr sz="6400">
                <a:solidFill>
                  <a:srgbClr val="000000"/>
                </a:solidFill>
                <a:latin typeface="Work Sans ExtraBold"/>
                <a:ea typeface="Work Sans ExtraBold"/>
                <a:cs typeface="Work Sans ExtraBold"/>
                <a:sym typeface="Work Sans ExtraBold"/>
              </a:defRPr>
            </a:lvl8pPr>
            <a:lvl9pPr lvl="8" rtl="0">
              <a:spcBef>
                <a:spcPts val="0"/>
              </a:spcBef>
              <a:spcAft>
                <a:spcPts val="0"/>
              </a:spcAft>
              <a:buClr>
                <a:srgbClr val="000000"/>
              </a:buClr>
              <a:buSzPts val="4800"/>
              <a:buFont typeface="Work Sans ExtraBold"/>
              <a:buNone/>
              <a:defRPr sz="6400">
                <a:solidFill>
                  <a:srgbClr val="000000"/>
                </a:solidFill>
                <a:latin typeface="Work Sans ExtraBold"/>
                <a:ea typeface="Work Sans ExtraBold"/>
                <a:cs typeface="Work Sans ExtraBold"/>
                <a:sym typeface="Work Sans ExtraBold"/>
              </a:defRPr>
            </a:lvl9pPr>
          </a:lstStyle>
          <a:p>
            <a:r>
              <a:t>xx%</a:t>
            </a:r>
          </a:p>
        </p:txBody>
      </p:sp>
      <p:sp>
        <p:nvSpPr>
          <p:cNvPr id="21" name="Google Shape;21;p3"/>
          <p:cNvSpPr txBox="1">
            <a:spLocks noGrp="1"/>
          </p:cNvSpPr>
          <p:nvPr>
            <p:ph type="ctrTitle" idx="9"/>
          </p:nvPr>
        </p:nvSpPr>
        <p:spPr>
          <a:xfrm>
            <a:off x="964800" y="453616"/>
            <a:ext cx="10262400" cy="12616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0000"/>
              </a:buClr>
              <a:buSzPts val="3600"/>
              <a:buNone/>
              <a:defRPr sz="4000" b="0">
                <a:solidFill>
                  <a:srgbClr val="000000"/>
                </a:solidFill>
                <a:latin typeface="Work Sans ExtraBold"/>
                <a:ea typeface="Work Sans ExtraBold"/>
                <a:cs typeface="Work Sans ExtraBold"/>
                <a:sym typeface="Work Sans ExtraBold"/>
              </a:defRPr>
            </a:lvl1pPr>
            <a:lvl2pPr lvl="1" algn="ctr" rtl="0">
              <a:spcBef>
                <a:spcPts val="0"/>
              </a:spcBef>
              <a:spcAft>
                <a:spcPts val="0"/>
              </a:spcAft>
              <a:buClr>
                <a:srgbClr val="D9D9D9"/>
              </a:buClr>
              <a:buSzPts val="1800"/>
              <a:buNone/>
              <a:defRPr sz="2400">
                <a:solidFill>
                  <a:srgbClr val="D9D9D9"/>
                </a:solidFill>
              </a:defRPr>
            </a:lvl2pPr>
            <a:lvl3pPr lvl="2" algn="ctr" rtl="0">
              <a:spcBef>
                <a:spcPts val="0"/>
              </a:spcBef>
              <a:spcAft>
                <a:spcPts val="0"/>
              </a:spcAft>
              <a:buClr>
                <a:srgbClr val="D9D9D9"/>
              </a:buClr>
              <a:buSzPts val="1800"/>
              <a:buNone/>
              <a:defRPr sz="2400">
                <a:solidFill>
                  <a:srgbClr val="D9D9D9"/>
                </a:solidFill>
              </a:defRPr>
            </a:lvl3pPr>
            <a:lvl4pPr lvl="3" algn="ctr" rtl="0">
              <a:spcBef>
                <a:spcPts val="0"/>
              </a:spcBef>
              <a:spcAft>
                <a:spcPts val="0"/>
              </a:spcAft>
              <a:buClr>
                <a:srgbClr val="D9D9D9"/>
              </a:buClr>
              <a:buSzPts val="1800"/>
              <a:buNone/>
              <a:defRPr sz="2400">
                <a:solidFill>
                  <a:srgbClr val="D9D9D9"/>
                </a:solidFill>
              </a:defRPr>
            </a:lvl4pPr>
            <a:lvl5pPr lvl="4" algn="ctr" rtl="0">
              <a:spcBef>
                <a:spcPts val="0"/>
              </a:spcBef>
              <a:spcAft>
                <a:spcPts val="0"/>
              </a:spcAft>
              <a:buClr>
                <a:srgbClr val="D9D9D9"/>
              </a:buClr>
              <a:buSzPts val="1800"/>
              <a:buNone/>
              <a:defRPr sz="2400">
                <a:solidFill>
                  <a:srgbClr val="D9D9D9"/>
                </a:solidFill>
              </a:defRPr>
            </a:lvl5pPr>
            <a:lvl6pPr lvl="5" algn="ctr" rtl="0">
              <a:spcBef>
                <a:spcPts val="0"/>
              </a:spcBef>
              <a:spcAft>
                <a:spcPts val="0"/>
              </a:spcAft>
              <a:buClr>
                <a:srgbClr val="D9D9D9"/>
              </a:buClr>
              <a:buSzPts val="1800"/>
              <a:buNone/>
              <a:defRPr sz="2400">
                <a:solidFill>
                  <a:srgbClr val="D9D9D9"/>
                </a:solidFill>
              </a:defRPr>
            </a:lvl6pPr>
            <a:lvl7pPr lvl="6" algn="ctr" rtl="0">
              <a:spcBef>
                <a:spcPts val="0"/>
              </a:spcBef>
              <a:spcAft>
                <a:spcPts val="0"/>
              </a:spcAft>
              <a:buClr>
                <a:srgbClr val="D9D9D9"/>
              </a:buClr>
              <a:buSzPts val="1800"/>
              <a:buNone/>
              <a:defRPr sz="2400">
                <a:solidFill>
                  <a:srgbClr val="D9D9D9"/>
                </a:solidFill>
              </a:defRPr>
            </a:lvl7pPr>
            <a:lvl8pPr lvl="7" algn="ctr" rtl="0">
              <a:spcBef>
                <a:spcPts val="0"/>
              </a:spcBef>
              <a:spcAft>
                <a:spcPts val="0"/>
              </a:spcAft>
              <a:buClr>
                <a:srgbClr val="D9D9D9"/>
              </a:buClr>
              <a:buSzPts val="1800"/>
              <a:buNone/>
              <a:defRPr sz="2400">
                <a:solidFill>
                  <a:srgbClr val="D9D9D9"/>
                </a:solidFill>
              </a:defRPr>
            </a:lvl8pPr>
            <a:lvl9pPr lvl="8" algn="ctr" rtl="0">
              <a:spcBef>
                <a:spcPts val="0"/>
              </a:spcBef>
              <a:spcAft>
                <a:spcPts val="0"/>
              </a:spcAft>
              <a:buClr>
                <a:srgbClr val="D9D9D9"/>
              </a:buClr>
              <a:buSzPts val="1800"/>
              <a:buNone/>
              <a:defRPr sz="2400">
                <a:solidFill>
                  <a:srgbClr val="D9D9D9"/>
                </a:solidFill>
              </a:defRPr>
            </a:lvl9pPr>
          </a:lstStyle>
          <a:p>
            <a:endParaRPr/>
          </a:p>
        </p:txBody>
      </p:sp>
      <p:sp>
        <p:nvSpPr>
          <p:cNvPr id="22" name="Google Shape;22;p3"/>
          <p:cNvSpPr txBox="1">
            <a:spLocks noGrp="1"/>
          </p:cNvSpPr>
          <p:nvPr>
            <p:ph type="ctrTitle" idx="13"/>
          </p:nvPr>
        </p:nvSpPr>
        <p:spPr>
          <a:xfrm>
            <a:off x="8529619" y="2312184"/>
            <a:ext cx="3002400" cy="7704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0000"/>
              </a:buClr>
              <a:buSzPts val="1200"/>
              <a:buFont typeface="Work Sans ExtraBold"/>
              <a:buNone/>
              <a:defRPr sz="1600" b="0">
                <a:solidFill>
                  <a:schemeClr val="accent4"/>
                </a:solidFill>
                <a:latin typeface="Work Sans ExtraBold"/>
                <a:ea typeface="Work Sans ExtraBold"/>
                <a:cs typeface="Work Sans ExtraBold"/>
                <a:sym typeface="Work Sans ExtraBold"/>
              </a:defRPr>
            </a:lvl1pPr>
            <a:lvl2pPr lvl="1" rtl="0">
              <a:spcBef>
                <a:spcPts val="0"/>
              </a:spcBef>
              <a:spcAft>
                <a:spcPts val="0"/>
              </a:spcAft>
              <a:buClr>
                <a:srgbClr val="000000"/>
              </a:buClr>
              <a:buSzPts val="1200"/>
              <a:buFont typeface="Work Sans ExtraBold"/>
              <a:buNone/>
              <a:defRPr sz="1600">
                <a:solidFill>
                  <a:srgbClr val="000000"/>
                </a:solidFill>
                <a:latin typeface="Work Sans ExtraBold"/>
                <a:ea typeface="Work Sans ExtraBold"/>
                <a:cs typeface="Work Sans ExtraBold"/>
                <a:sym typeface="Work Sans ExtraBold"/>
              </a:defRPr>
            </a:lvl2pPr>
            <a:lvl3pPr lvl="2" rtl="0">
              <a:spcBef>
                <a:spcPts val="0"/>
              </a:spcBef>
              <a:spcAft>
                <a:spcPts val="0"/>
              </a:spcAft>
              <a:buClr>
                <a:srgbClr val="000000"/>
              </a:buClr>
              <a:buSzPts val="1200"/>
              <a:buFont typeface="Work Sans ExtraBold"/>
              <a:buNone/>
              <a:defRPr sz="1600">
                <a:solidFill>
                  <a:srgbClr val="000000"/>
                </a:solidFill>
                <a:latin typeface="Work Sans ExtraBold"/>
                <a:ea typeface="Work Sans ExtraBold"/>
                <a:cs typeface="Work Sans ExtraBold"/>
                <a:sym typeface="Work Sans ExtraBold"/>
              </a:defRPr>
            </a:lvl3pPr>
            <a:lvl4pPr lvl="3" rtl="0">
              <a:spcBef>
                <a:spcPts val="0"/>
              </a:spcBef>
              <a:spcAft>
                <a:spcPts val="0"/>
              </a:spcAft>
              <a:buClr>
                <a:srgbClr val="000000"/>
              </a:buClr>
              <a:buSzPts val="1200"/>
              <a:buFont typeface="Work Sans ExtraBold"/>
              <a:buNone/>
              <a:defRPr sz="1600">
                <a:solidFill>
                  <a:srgbClr val="000000"/>
                </a:solidFill>
                <a:latin typeface="Work Sans ExtraBold"/>
                <a:ea typeface="Work Sans ExtraBold"/>
                <a:cs typeface="Work Sans ExtraBold"/>
                <a:sym typeface="Work Sans ExtraBold"/>
              </a:defRPr>
            </a:lvl4pPr>
            <a:lvl5pPr lvl="4" rtl="0">
              <a:spcBef>
                <a:spcPts val="0"/>
              </a:spcBef>
              <a:spcAft>
                <a:spcPts val="0"/>
              </a:spcAft>
              <a:buClr>
                <a:srgbClr val="000000"/>
              </a:buClr>
              <a:buSzPts val="1200"/>
              <a:buFont typeface="Work Sans ExtraBold"/>
              <a:buNone/>
              <a:defRPr sz="1600">
                <a:solidFill>
                  <a:srgbClr val="000000"/>
                </a:solidFill>
                <a:latin typeface="Work Sans ExtraBold"/>
                <a:ea typeface="Work Sans ExtraBold"/>
                <a:cs typeface="Work Sans ExtraBold"/>
                <a:sym typeface="Work Sans ExtraBold"/>
              </a:defRPr>
            </a:lvl5pPr>
            <a:lvl6pPr lvl="5" rtl="0">
              <a:spcBef>
                <a:spcPts val="0"/>
              </a:spcBef>
              <a:spcAft>
                <a:spcPts val="0"/>
              </a:spcAft>
              <a:buClr>
                <a:srgbClr val="000000"/>
              </a:buClr>
              <a:buSzPts val="1200"/>
              <a:buFont typeface="Work Sans ExtraBold"/>
              <a:buNone/>
              <a:defRPr sz="1600">
                <a:solidFill>
                  <a:srgbClr val="000000"/>
                </a:solidFill>
                <a:latin typeface="Work Sans ExtraBold"/>
                <a:ea typeface="Work Sans ExtraBold"/>
                <a:cs typeface="Work Sans ExtraBold"/>
                <a:sym typeface="Work Sans ExtraBold"/>
              </a:defRPr>
            </a:lvl6pPr>
            <a:lvl7pPr lvl="6" rtl="0">
              <a:spcBef>
                <a:spcPts val="0"/>
              </a:spcBef>
              <a:spcAft>
                <a:spcPts val="0"/>
              </a:spcAft>
              <a:buClr>
                <a:srgbClr val="000000"/>
              </a:buClr>
              <a:buSzPts val="1200"/>
              <a:buFont typeface="Work Sans ExtraBold"/>
              <a:buNone/>
              <a:defRPr sz="1600">
                <a:solidFill>
                  <a:srgbClr val="000000"/>
                </a:solidFill>
                <a:latin typeface="Work Sans ExtraBold"/>
                <a:ea typeface="Work Sans ExtraBold"/>
                <a:cs typeface="Work Sans ExtraBold"/>
                <a:sym typeface="Work Sans ExtraBold"/>
              </a:defRPr>
            </a:lvl7pPr>
            <a:lvl8pPr lvl="7" rtl="0">
              <a:spcBef>
                <a:spcPts val="0"/>
              </a:spcBef>
              <a:spcAft>
                <a:spcPts val="0"/>
              </a:spcAft>
              <a:buClr>
                <a:srgbClr val="000000"/>
              </a:buClr>
              <a:buSzPts val="1200"/>
              <a:buFont typeface="Work Sans ExtraBold"/>
              <a:buNone/>
              <a:defRPr sz="1600">
                <a:solidFill>
                  <a:srgbClr val="000000"/>
                </a:solidFill>
                <a:latin typeface="Work Sans ExtraBold"/>
                <a:ea typeface="Work Sans ExtraBold"/>
                <a:cs typeface="Work Sans ExtraBold"/>
                <a:sym typeface="Work Sans ExtraBold"/>
              </a:defRPr>
            </a:lvl8pPr>
            <a:lvl9pPr lvl="8" rtl="0">
              <a:spcBef>
                <a:spcPts val="0"/>
              </a:spcBef>
              <a:spcAft>
                <a:spcPts val="0"/>
              </a:spcAft>
              <a:buClr>
                <a:srgbClr val="000000"/>
              </a:buClr>
              <a:buSzPts val="1200"/>
              <a:buFont typeface="Work Sans ExtraBold"/>
              <a:buNone/>
              <a:defRPr sz="1600">
                <a:solidFill>
                  <a:srgbClr val="000000"/>
                </a:solidFill>
                <a:latin typeface="Work Sans ExtraBold"/>
                <a:ea typeface="Work Sans ExtraBold"/>
                <a:cs typeface="Work Sans ExtraBold"/>
                <a:sym typeface="Work Sans ExtraBold"/>
              </a:defRPr>
            </a:lvl9pPr>
          </a:lstStyle>
          <a:p>
            <a:endParaRPr/>
          </a:p>
        </p:txBody>
      </p:sp>
      <p:sp>
        <p:nvSpPr>
          <p:cNvPr id="23" name="Google Shape;23;p3"/>
          <p:cNvSpPr txBox="1">
            <a:spLocks noGrp="1"/>
          </p:cNvSpPr>
          <p:nvPr>
            <p:ph type="subTitle" idx="14"/>
          </p:nvPr>
        </p:nvSpPr>
        <p:spPr>
          <a:xfrm>
            <a:off x="8529619" y="2878281"/>
            <a:ext cx="2542000" cy="76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000"/>
              <a:buNone/>
              <a:defRPr sz="1300">
                <a:solidFill>
                  <a:schemeClr val="dk1"/>
                </a:solidFill>
              </a:defRPr>
            </a:lvl1pPr>
            <a:lvl2pPr lvl="1" rtl="0">
              <a:lnSpc>
                <a:spcPct val="100000"/>
              </a:lnSpc>
              <a:spcBef>
                <a:spcPts val="0"/>
              </a:spcBef>
              <a:spcAft>
                <a:spcPts val="0"/>
              </a:spcAft>
              <a:buClr>
                <a:srgbClr val="000000"/>
              </a:buClr>
              <a:buSzPts val="1000"/>
              <a:buNone/>
              <a:defRPr sz="1300">
                <a:solidFill>
                  <a:srgbClr val="000000"/>
                </a:solidFill>
              </a:defRPr>
            </a:lvl2pPr>
            <a:lvl3pPr lvl="2" rtl="0">
              <a:lnSpc>
                <a:spcPct val="100000"/>
              </a:lnSpc>
              <a:spcBef>
                <a:spcPts val="0"/>
              </a:spcBef>
              <a:spcAft>
                <a:spcPts val="0"/>
              </a:spcAft>
              <a:buClr>
                <a:srgbClr val="000000"/>
              </a:buClr>
              <a:buSzPts val="1000"/>
              <a:buNone/>
              <a:defRPr sz="1300">
                <a:solidFill>
                  <a:srgbClr val="000000"/>
                </a:solidFill>
              </a:defRPr>
            </a:lvl3pPr>
            <a:lvl4pPr lvl="3" rtl="0">
              <a:lnSpc>
                <a:spcPct val="100000"/>
              </a:lnSpc>
              <a:spcBef>
                <a:spcPts val="0"/>
              </a:spcBef>
              <a:spcAft>
                <a:spcPts val="0"/>
              </a:spcAft>
              <a:buClr>
                <a:srgbClr val="000000"/>
              </a:buClr>
              <a:buSzPts val="1000"/>
              <a:buNone/>
              <a:defRPr sz="1300">
                <a:solidFill>
                  <a:srgbClr val="000000"/>
                </a:solidFill>
              </a:defRPr>
            </a:lvl4pPr>
            <a:lvl5pPr lvl="4" rtl="0">
              <a:lnSpc>
                <a:spcPct val="100000"/>
              </a:lnSpc>
              <a:spcBef>
                <a:spcPts val="0"/>
              </a:spcBef>
              <a:spcAft>
                <a:spcPts val="0"/>
              </a:spcAft>
              <a:buClr>
                <a:srgbClr val="000000"/>
              </a:buClr>
              <a:buSzPts val="1000"/>
              <a:buNone/>
              <a:defRPr sz="1300">
                <a:solidFill>
                  <a:srgbClr val="000000"/>
                </a:solidFill>
              </a:defRPr>
            </a:lvl5pPr>
            <a:lvl6pPr lvl="5" rtl="0">
              <a:lnSpc>
                <a:spcPct val="100000"/>
              </a:lnSpc>
              <a:spcBef>
                <a:spcPts val="0"/>
              </a:spcBef>
              <a:spcAft>
                <a:spcPts val="0"/>
              </a:spcAft>
              <a:buClr>
                <a:srgbClr val="000000"/>
              </a:buClr>
              <a:buSzPts val="1000"/>
              <a:buNone/>
              <a:defRPr sz="1300">
                <a:solidFill>
                  <a:srgbClr val="000000"/>
                </a:solidFill>
              </a:defRPr>
            </a:lvl6pPr>
            <a:lvl7pPr lvl="6" rtl="0">
              <a:lnSpc>
                <a:spcPct val="100000"/>
              </a:lnSpc>
              <a:spcBef>
                <a:spcPts val="0"/>
              </a:spcBef>
              <a:spcAft>
                <a:spcPts val="0"/>
              </a:spcAft>
              <a:buClr>
                <a:srgbClr val="000000"/>
              </a:buClr>
              <a:buSzPts val="1000"/>
              <a:buNone/>
              <a:defRPr sz="1300">
                <a:solidFill>
                  <a:srgbClr val="000000"/>
                </a:solidFill>
              </a:defRPr>
            </a:lvl7pPr>
            <a:lvl8pPr lvl="7" rtl="0">
              <a:lnSpc>
                <a:spcPct val="100000"/>
              </a:lnSpc>
              <a:spcBef>
                <a:spcPts val="0"/>
              </a:spcBef>
              <a:spcAft>
                <a:spcPts val="0"/>
              </a:spcAft>
              <a:buClr>
                <a:srgbClr val="000000"/>
              </a:buClr>
              <a:buSzPts val="1000"/>
              <a:buNone/>
              <a:defRPr sz="1300">
                <a:solidFill>
                  <a:srgbClr val="000000"/>
                </a:solidFill>
              </a:defRPr>
            </a:lvl8pPr>
            <a:lvl9pPr lvl="8" rtl="0">
              <a:lnSpc>
                <a:spcPct val="100000"/>
              </a:lnSpc>
              <a:spcBef>
                <a:spcPts val="0"/>
              </a:spcBef>
              <a:spcAft>
                <a:spcPts val="0"/>
              </a:spcAft>
              <a:buClr>
                <a:srgbClr val="000000"/>
              </a:buClr>
              <a:buSzPts val="1000"/>
              <a:buNone/>
              <a:defRPr sz="1300">
                <a:solidFill>
                  <a:srgbClr val="000000"/>
                </a:solidFill>
              </a:defRPr>
            </a:lvl9pPr>
          </a:lstStyle>
          <a:p>
            <a:endParaRPr/>
          </a:p>
        </p:txBody>
      </p:sp>
      <p:sp>
        <p:nvSpPr>
          <p:cNvPr id="24" name="Google Shape;24;p3"/>
          <p:cNvSpPr txBox="1">
            <a:spLocks noGrp="1"/>
          </p:cNvSpPr>
          <p:nvPr>
            <p:ph type="title" idx="15" hasCustomPrompt="1"/>
          </p:nvPr>
        </p:nvSpPr>
        <p:spPr>
          <a:xfrm>
            <a:off x="8529619" y="1846197"/>
            <a:ext cx="2338400" cy="7704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00000"/>
              </a:buClr>
              <a:buSzPts val="4800"/>
              <a:buFont typeface="Work Sans ExtraBold"/>
              <a:buNone/>
              <a:defRPr sz="6400" b="0">
                <a:solidFill>
                  <a:srgbClr val="000000"/>
                </a:solidFill>
                <a:latin typeface="Work Sans ExtraBold"/>
                <a:ea typeface="Work Sans ExtraBold"/>
                <a:cs typeface="Work Sans ExtraBold"/>
                <a:sym typeface="Work Sans ExtraBold"/>
              </a:defRPr>
            </a:lvl1pPr>
            <a:lvl2pPr lvl="1" rtl="0">
              <a:spcBef>
                <a:spcPts val="0"/>
              </a:spcBef>
              <a:spcAft>
                <a:spcPts val="0"/>
              </a:spcAft>
              <a:buClr>
                <a:srgbClr val="000000"/>
              </a:buClr>
              <a:buSzPts val="4800"/>
              <a:buFont typeface="Work Sans ExtraBold"/>
              <a:buNone/>
              <a:defRPr sz="6400">
                <a:solidFill>
                  <a:srgbClr val="000000"/>
                </a:solidFill>
                <a:latin typeface="Work Sans ExtraBold"/>
                <a:ea typeface="Work Sans ExtraBold"/>
                <a:cs typeface="Work Sans ExtraBold"/>
                <a:sym typeface="Work Sans ExtraBold"/>
              </a:defRPr>
            </a:lvl2pPr>
            <a:lvl3pPr lvl="2" rtl="0">
              <a:spcBef>
                <a:spcPts val="0"/>
              </a:spcBef>
              <a:spcAft>
                <a:spcPts val="0"/>
              </a:spcAft>
              <a:buClr>
                <a:srgbClr val="000000"/>
              </a:buClr>
              <a:buSzPts val="4800"/>
              <a:buFont typeface="Work Sans ExtraBold"/>
              <a:buNone/>
              <a:defRPr sz="6400">
                <a:solidFill>
                  <a:srgbClr val="000000"/>
                </a:solidFill>
                <a:latin typeface="Work Sans ExtraBold"/>
                <a:ea typeface="Work Sans ExtraBold"/>
                <a:cs typeface="Work Sans ExtraBold"/>
                <a:sym typeface="Work Sans ExtraBold"/>
              </a:defRPr>
            </a:lvl3pPr>
            <a:lvl4pPr lvl="3" rtl="0">
              <a:spcBef>
                <a:spcPts val="0"/>
              </a:spcBef>
              <a:spcAft>
                <a:spcPts val="0"/>
              </a:spcAft>
              <a:buClr>
                <a:srgbClr val="000000"/>
              </a:buClr>
              <a:buSzPts val="4800"/>
              <a:buFont typeface="Work Sans ExtraBold"/>
              <a:buNone/>
              <a:defRPr sz="6400">
                <a:solidFill>
                  <a:srgbClr val="000000"/>
                </a:solidFill>
                <a:latin typeface="Work Sans ExtraBold"/>
                <a:ea typeface="Work Sans ExtraBold"/>
                <a:cs typeface="Work Sans ExtraBold"/>
                <a:sym typeface="Work Sans ExtraBold"/>
              </a:defRPr>
            </a:lvl4pPr>
            <a:lvl5pPr lvl="4" rtl="0">
              <a:spcBef>
                <a:spcPts val="0"/>
              </a:spcBef>
              <a:spcAft>
                <a:spcPts val="0"/>
              </a:spcAft>
              <a:buClr>
                <a:srgbClr val="000000"/>
              </a:buClr>
              <a:buSzPts val="4800"/>
              <a:buFont typeface="Work Sans ExtraBold"/>
              <a:buNone/>
              <a:defRPr sz="6400">
                <a:solidFill>
                  <a:srgbClr val="000000"/>
                </a:solidFill>
                <a:latin typeface="Work Sans ExtraBold"/>
                <a:ea typeface="Work Sans ExtraBold"/>
                <a:cs typeface="Work Sans ExtraBold"/>
                <a:sym typeface="Work Sans ExtraBold"/>
              </a:defRPr>
            </a:lvl5pPr>
            <a:lvl6pPr lvl="5" rtl="0">
              <a:spcBef>
                <a:spcPts val="0"/>
              </a:spcBef>
              <a:spcAft>
                <a:spcPts val="0"/>
              </a:spcAft>
              <a:buClr>
                <a:srgbClr val="000000"/>
              </a:buClr>
              <a:buSzPts val="4800"/>
              <a:buFont typeface="Work Sans ExtraBold"/>
              <a:buNone/>
              <a:defRPr sz="6400">
                <a:solidFill>
                  <a:srgbClr val="000000"/>
                </a:solidFill>
                <a:latin typeface="Work Sans ExtraBold"/>
                <a:ea typeface="Work Sans ExtraBold"/>
                <a:cs typeface="Work Sans ExtraBold"/>
                <a:sym typeface="Work Sans ExtraBold"/>
              </a:defRPr>
            </a:lvl6pPr>
            <a:lvl7pPr lvl="6" rtl="0">
              <a:spcBef>
                <a:spcPts val="0"/>
              </a:spcBef>
              <a:spcAft>
                <a:spcPts val="0"/>
              </a:spcAft>
              <a:buClr>
                <a:srgbClr val="000000"/>
              </a:buClr>
              <a:buSzPts val="4800"/>
              <a:buFont typeface="Work Sans ExtraBold"/>
              <a:buNone/>
              <a:defRPr sz="6400">
                <a:solidFill>
                  <a:srgbClr val="000000"/>
                </a:solidFill>
                <a:latin typeface="Work Sans ExtraBold"/>
                <a:ea typeface="Work Sans ExtraBold"/>
                <a:cs typeface="Work Sans ExtraBold"/>
                <a:sym typeface="Work Sans ExtraBold"/>
              </a:defRPr>
            </a:lvl7pPr>
            <a:lvl8pPr lvl="7" rtl="0">
              <a:spcBef>
                <a:spcPts val="0"/>
              </a:spcBef>
              <a:spcAft>
                <a:spcPts val="0"/>
              </a:spcAft>
              <a:buClr>
                <a:srgbClr val="000000"/>
              </a:buClr>
              <a:buSzPts val="4800"/>
              <a:buFont typeface="Work Sans ExtraBold"/>
              <a:buNone/>
              <a:defRPr sz="6400">
                <a:solidFill>
                  <a:srgbClr val="000000"/>
                </a:solidFill>
                <a:latin typeface="Work Sans ExtraBold"/>
                <a:ea typeface="Work Sans ExtraBold"/>
                <a:cs typeface="Work Sans ExtraBold"/>
                <a:sym typeface="Work Sans ExtraBold"/>
              </a:defRPr>
            </a:lvl8pPr>
            <a:lvl9pPr lvl="8" rtl="0">
              <a:spcBef>
                <a:spcPts val="0"/>
              </a:spcBef>
              <a:spcAft>
                <a:spcPts val="0"/>
              </a:spcAft>
              <a:buClr>
                <a:srgbClr val="000000"/>
              </a:buClr>
              <a:buSzPts val="4800"/>
              <a:buFont typeface="Work Sans ExtraBold"/>
              <a:buNone/>
              <a:defRPr sz="6400">
                <a:solidFill>
                  <a:srgbClr val="000000"/>
                </a:solidFill>
                <a:latin typeface="Work Sans ExtraBold"/>
                <a:ea typeface="Work Sans ExtraBold"/>
                <a:cs typeface="Work Sans ExtraBold"/>
                <a:sym typeface="Work Sans ExtraBold"/>
              </a:defRPr>
            </a:lvl9pPr>
          </a:lstStyle>
          <a:p>
            <a:r>
              <a:t>xx%</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lumns 2">
  <p:cSld name="CUSTOM_18">
    <p:spTree>
      <p:nvGrpSpPr>
        <p:cNvPr id="1" name="Shape 55"/>
        <p:cNvGrpSpPr/>
        <p:nvPr/>
      </p:nvGrpSpPr>
      <p:grpSpPr>
        <a:xfrm>
          <a:off x="0" y="0"/>
          <a:ext cx="0" cy="0"/>
          <a:chOff x="0" y="0"/>
          <a:chExt cx="0" cy="0"/>
        </a:xfrm>
      </p:grpSpPr>
      <p:sp>
        <p:nvSpPr>
          <p:cNvPr id="56" name="Google Shape;56;p12"/>
          <p:cNvSpPr txBox="1">
            <a:spLocks noGrp="1"/>
          </p:cNvSpPr>
          <p:nvPr>
            <p:ph type="ctrTitle"/>
          </p:nvPr>
        </p:nvSpPr>
        <p:spPr>
          <a:xfrm>
            <a:off x="806233" y="455467"/>
            <a:ext cx="8905600" cy="1261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b="0">
                <a:solidFill>
                  <a:schemeClr val="dk1"/>
                </a:solidFill>
                <a:latin typeface="Work Sans ExtraBold"/>
                <a:ea typeface="Work Sans ExtraBold"/>
                <a:cs typeface="Work Sans ExtraBold"/>
                <a:sym typeface="Work Sans ExtraBold"/>
              </a:defRPr>
            </a:lvl1pPr>
            <a:lvl2pPr lvl="1" algn="r" rtl="0">
              <a:spcBef>
                <a:spcPts val="0"/>
              </a:spcBef>
              <a:spcAft>
                <a:spcPts val="0"/>
              </a:spcAft>
              <a:buClr>
                <a:srgbClr val="000000"/>
              </a:buClr>
              <a:buSzPts val="1800"/>
              <a:buNone/>
              <a:defRPr sz="2400">
                <a:solidFill>
                  <a:srgbClr val="000000"/>
                </a:solidFill>
              </a:defRPr>
            </a:lvl2pPr>
            <a:lvl3pPr lvl="2" algn="r" rtl="0">
              <a:spcBef>
                <a:spcPts val="0"/>
              </a:spcBef>
              <a:spcAft>
                <a:spcPts val="0"/>
              </a:spcAft>
              <a:buClr>
                <a:srgbClr val="000000"/>
              </a:buClr>
              <a:buSzPts val="1800"/>
              <a:buNone/>
              <a:defRPr sz="2400">
                <a:solidFill>
                  <a:srgbClr val="000000"/>
                </a:solidFill>
              </a:defRPr>
            </a:lvl3pPr>
            <a:lvl4pPr lvl="3" algn="r" rtl="0">
              <a:spcBef>
                <a:spcPts val="0"/>
              </a:spcBef>
              <a:spcAft>
                <a:spcPts val="0"/>
              </a:spcAft>
              <a:buClr>
                <a:srgbClr val="000000"/>
              </a:buClr>
              <a:buSzPts val="1800"/>
              <a:buNone/>
              <a:defRPr sz="2400">
                <a:solidFill>
                  <a:srgbClr val="000000"/>
                </a:solidFill>
              </a:defRPr>
            </a:lvl4pPr>
            <a:lvl5pPr lvl="4" algn="r" rtl="0">
              <a:spcBef>
                <a:spcPts val="0"/>
              </a:spcBef>
              <a:spcAft>
                <a:spcPts val="0"/>
              </a:spcAft>
              <a:buClr>
                <a:srgbClr val="000000"/>
              </a:buClr>
              <a:buSzPts val="1800"/>
              <a:buNone/>
              <a:defRPr sz="2400">
                <a:solidFill>
                  <a:srgbClr val="000000"/>
                </a:solidFill>
              </a:defRPr>
            </a:lvl5pPr>
            <a:lvl6pPr lvl="5" algn="r" rtl="0">
              <a:spcBef>
                <a:spcPts val="0"/>
              </a:spcBef>
              <a:spcAft>
                <a:spcPts val="0"/>
              </a:spcAft>
              <a:buClr>
                <a:srgbClr val="000000"/>
              </a:buClr>
              <a:buSzPts val="1800"/>
              <a:buNone/>
              <a:defRPr sz="2400">
                <a:solidFill>
                  <a:srgbClr val="000000"/>
                </a:solidFill>
              </a:defRPr>
            </a:lvl6pPr>
            <a:lvl7pPr lvl="6" algn="r" rtl="0">
              <a:spcBef>
                <a:spcPts val="0"/>
              </a:spcBef>
              <a:spcAft>
                <a:spcPts val="0"/>
              </a:spcAft>
              <a:buClr>
                <a:srgbClr val="000000"/>
              </a:buClr>
              <a:buSzPts val="1800"/>
              <a:buNone/>
              <a:defRPr sz="2400">
                <a:solidFill>
                  <a:srgbClr val="000000"/>
                </a:solidFill>
              </a:defRPr>
            </a:lvl7pPr>
            <a:lvl8pPr lvl="7" algn="r" rtl="0">
              <a:spcBef>
                <a:spcPts val="0"/>
              </a:spcBef>
              <a:spcAft>
                <a:spcPts val="0"/>
              </a:spcAft>
              <a:buClr>
                <a:srgbClr val="000000"/>
              </a:buClr>
              <a:buSzPts val="1800"/>
              <a:buNone/>
              <a:defRPr sz="2400">
                <a:solidFill>
                  <a:srgbClr val="000000"/>
                </a:solidFill>
              </a:defRPr>
            </a:lvl8pPr>
            <a:lvl9pPr lvl="8" algn="r" rtl="0">
              <a:spcBef>
                <a:spcPts val="0"/>
              </a:spcBef>
              <a:spcAft>
                <a:spcPts val="0"/>
              </a:spcAft>
              <a:buClr>
                <a:srgbClr val="000000"/>
              </a:buClr>
              <a:buSzPts val="1800"/>
              <a:buNone/>
              <a:defRPr sz="2400">
                <a:solidFill>
                  <a:srgbClr val="000000"/>
                </a:solidFill>
              </a:defRPr>
            </a:lvl9pPr>
          </a:lstStyle>
          <a:p>
            <a:endParaRPr/>
          </a:p>
        </p:txBody>
      </p:sp>
      <p:sp>
        <p:nvSpPr>
          <p:cNvPr id="57" name="Google Shape;57;p12"/>
          <p:cNvSpPr txBox="1">
            <a:spLocks noGrp="1"/>
          </p:cNvSpPr>
          <p:nvPr>
            <p:ph type="ctrTitle" idx="2"/>
          </p:nvPr>
        </p:nvSpPr>
        <p:spPr>
          <a:xfrm>
            <a:off x="1748867" y="2001167"/>
            <a:ext cx="2508400" cy="8596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Clr>
                <a:srgbClr val="000000"/>
              </a:buClr>
              <a:buSzPts val="1800"/>
              <a:buNone/>
              <a:defRPr sz="2100" b="1">
                <a:solidFill>
                  <a:schemeClr val="dk1"/>
                </a:solidFill>
                <a:latin typeface="Work Sans"/>
                <a:ea typeface="Work Sans"/>
                <a:cs typeface="Work Sans"/>
                <a:sym typeface="Work Sans"/>
              </a:defRPr>
            </a:lvl1pPr>
            <a:lvl2pPr lvl="1" algn="ctr" rtl="0">
              <a:spcBef>
                <a:spcPts val="0"/>
              </a:spcBef>
              <a:spcAft>
                <a:spcPts val="0"/>
              </a:spcAft>
              <a:buClr>
                <a:srgbClr val="000000"/>
              </a:buClr>
              <a:buSzPts val="1800"/>
              <a:buNone/>
              <a:defRPr sz="2400" b="1">
                <a:solidFill>
                  <a:srgbClr val="000000"/>
                </a:solidFill>
              </a:defRPr>
            </a:lvl2pPr>
            <a:lvl3pPr lvl="2" algn="ctr" rtl="0">
              <a:spcBef>
                <a:spcPts val="0"/>
              </a:spcBef>
              <a:spcAft>
                <a:spcPts val="0"/>
              </a:spcAft>
              <a:buClr>
                <a:srgbClr val="000000"/>
              </a:buClr>
              <a:buSzPts val="1800"/>
              <a:buNone/>
              <a:defRPr sz="2400" b="1">
                <a:solidFill>
                  <a:srgbClr val="000000"/>
                </a:solidFill>
              </a:defRPr>
            </a:lvl3pPr>
            <a:lvl4pPr lvl="3" algn="ctr" rtl="0">
              <a:spcBef>
                <a:spcPts val="0"/>
              </a:spcBef>
              <a:spcAft>
                <a:spcPts val="0"/>
              </a:spcAft>
              <a:buClr>
                <a:srgbClr val="000000"/>
              </a:buClr>
              <a:buSzPts val="1800"/>
              <a:buNone/>
              <a:defRPr sz="2400" b="1">
                <a:solidFill>
                  <a:srgbClr val="000000"/>
                </a:solidFill>
              </a:defRPr>
            </a:lvl4pPr>
            <a:lvl5pPr lvl="4" algn="ctr" rtl="0">
              <a:spcBef>
                <a:spcPts val="0"/>
              </a:spcBef>
              <a:spcAft>
                <a:spcPts val="0"/>
              </a:spcAft>
              <a:buClr>
                <a:srgbClr val="000000"/>
              </a:buClr>
              <a:buSzPts val="1800"/>
              <a:buNone/>
              <a:defRPr sz="2400" b="1">
                <a:solidFill>
                  <a:srgbClr val="000000"/>
                </a:solidFill>
              </a:defRPr>
            </a:lvl5pPr>
            <a:lvl6pPr lvl="5" algn="ctr" rtl="0">
              <a:spcBef>
                <a:spcPts val="0"/>
              </a:spcBef>
              <a:spcAft>
                <a:spcPts val="0"/>
              </a:spcAft>
              <a:buClr>
                <a:srgbClr val="000000"/>
              </a:buClr>
              <a:buSzPts val="1800"/>
              <a:buNone/>
              <a:defRPr sz="2400" b="1">
                <a:solidFill>
                  <a:srgbClr val="000000"/>
                </a:solidFill>
              </a:defRPr>
            </a:lvl6pPr>
            <a:lvl7pPr lvl="6" algn="ctr" rtl="0">
              <a:spcBef>
                <a:spcPts val="0"/>
              </a:spcBef>
              <a:spcAft>
                <a:spcPts val="0"/>
              </a:spcAft>
              <a:buClr>
                <a:srgbClr val="000000"/>
              </a:buClr>
              <a:buSzPts val="1800"/>
              <a:buNone/>
              <a:defRPr sz="2400" b="1">
                <a:solidFill>
                  <a:srgbClr val="000000"/>
                </a:solidFill>
              </a:defRPr>
            </a:lvl7pPr>
            <a:lvl8pPr lvl="7" algn="ctr" rtl="0">
              <a:spcBef>
                <a:spcPts val="0"/>
              </a:spcBef>
              <a:spcAft>
                <a:spcPts val="0"/>
              </a:spcAft>
              <a:buClr>
                <a:srgbClr val="000000"/>
              </a:buClr>
              <a:buSzPts val="1800"/>
              <a:buNone/>
              <a:defRPr sz="2400" b="1">
                <a:solidFill>
                  <a:srgbClr val="000000"/>
                </a:solidFill>
              </a:defRPr>
            </a:lvl8pPr>
            <a:lvl9pPr lvl="8" algn="ctr" rtl="0">
              <a:spcBef>
                <a:spcPts val="0"/>
              </a:spcBef>
              <a:spcAft>
                <a:spcPts val="0"/>
              </a:spcAft>
              <a:buClr>
                <a:srgbClr val="000000"/>
              </a:buClr>
              <a:buSzPts val="1800"/>
              <a:buNone/>
              <a:defRPr sz="2400" b="1">
                <a:solidFill>
                  <a:srgbClr val="000000"/>
                </a:solidFill>
              </a:defRPr>
            </a:lvl9pPr>
          </a:lstStyle>
          <a:p>
            <a:endParaRPr/>
          </a:p>
        </p:txBody>
      </p:sp>
      <p:sp>
        <p:nvSpPr>
          <p:cNvPr id="58" name="Google Shape;58;p12"/>
          <p:cNvSpPr txBox="1">
            <a:spLocks noGrp="1"/>
          </p:cNvSpPr>
          <p:nvPr>
            <p:ph type="subTitle" idx="1"/>
          </p:nvPr>
        </p:nvSpPr>
        <p:spPr>
          <a:xfrm>
            <a:off x="1748867" y="2685367"/>
            <a:ext cx="2508400" cy="1483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000"/>
              <a:buNone/>
              <a:defRPr sz="1500">
                <a:solidFill>
                  <a:schemeClr val="dk1"/>
                </a:solidFill>
              </a:defRPr>
            </a:lvl1pPr>
            <a:lvl2pPr lvl="1" rtl="0">
              <a:lnSpc>
                <a:spcPct val="100000"/>
              </a:lnSpc>
              <a:spcBef>
                <a:spcPts val="0"/>
              </a:spcBef>
              <a:spcAft>
                <a:spcPts val="0"/>
              </a:spcAft>
              <a:buClr>
                <a:srgbClr val="000000"/>
              </a:buClr>
              <a:buSzPts val="1000"/>
              <a:buNone/>
              <a:defRPr sz="1300">
                <a:solidFill>
                  <a:srgbClr val="000000"/>
                </a:solidFill>
              </a:defRPr>
            </a:lvl2pPr>
            <a:lvl3pPr lvl="2" rtl="0">
              <a:lnSpc>
                <a:spcPct val="100000"/>
              </a:lnSpc>
              <a:spcBef>
                <a:spcPts val="0"/>
              </a:spcBef>
              <a:spcAft>
                <a:spcPts val="0"/>
              </a:spcAft>
              <a:buClr>
                <a:srgbClr val="000000"/>
              </a:buClr>
              <a:buSzPts val="1000"/>
              <a:buNone/>
              <a:defRPr sz="1300">
                <a:solidFill>
                  <a:srgbClr val="000000"/>
                </a:solidFill>
              </a:defRPr>
            </a:lvl3pPr>
            <a:lvl4pPr lvl="3" rtl="0">
              <a:lnSpc>
                <a:spcPct val="100000"/>
              </a:lnSpc>
              <a:spcBef>
                <a:spcPts val="0"/>
              </a:spcBef>
              <a:spcAft>
                <a:spcPts val="0"/>
              </a:spcAft>
              <a:buClr>
                <a:srgbClr val="000000"/>
              </a:buClr>
              <a:buSzPts val="1000"/>
              <a:buNone/>
              <a:defRPr sz="1300">
                <a:solidFill>
                  <a:srgbClr val="000000"/>
                </a:solidFill>
              </a:defRPr>
            </a:lvl4pPr>
            <a:lvl5pPr lvl="4" rtl="0">
              <a:lnSpc>
                <a:spcPct val="100000"/>
              </a:lnSpc>
              <a:spcBef>
                <a:spcPts val="0"/>
              </a:spcBef>
              <a:spcAft>
                <a:spcPts val="0"/>
              </a:spcAft>
              <a:buClr>
                <a:srgbClr val="000000"/>
              </a:buClr>
              <a:buSzPts val="1000"/>
              <a:buNone/>
              <a:defRPr sz="1300">
                <a:solidFill>
                  <a:srgbClr val="000000"/>
                </a:solidFill>
              </a:defRPr>
            </a:lvl5pPr>
            <a:lvl6pPr lvl="5" rtl="0">
              <a:lnSpc>
                <a:spcPct val="100000"/>
              </a:lnSpc>
              <a:spcBef>
                <a:spcPts val="0"/>
              </a:spcBef>
              <a:spcAft>
                <a:spcPts val="0"/>
              </a:spcAft>
              <a:buClr>
                <a:srgbClr val="000000"/>
              </a:buClr>
              <a:buSzPts val="1000"/>
              <a:buNone/>
              <a:defRPr sz="1300">
                <a:solidFill>
                  <a:srgbClr val="000000"/>
                </a:solidFill>
              </a:defRPr>
            </a:lvl6pPr>
            <a:lvl7pPr lvl="6" rtl="0">
              <a:lnSpc>
                <a:spcPct val="100000"/>
              </a:lnSpc>
              <a:spcBef>
                <a:spcPts val="0"/>
              </a:spcBef>
              <a:spcAft>
                <a:spcPts val="0"/>
              </a:spcAft>
              <a:buClr>
                <a:srgbClr val="000000"/>
              </a:buClr>
              <a:buSzPts val="1000"/>
              <a:buNone/>
              <a:defRPr sz="1300">
                <a:solidFill>
                  <a:srgbClr val="000000"/>
                </a:solidFill>
              </a:defRPr>
            </a:lvl7pPr>
            <a:lvl8pPr lvl="7" rtl="0">
              <a:lnSpc>
                <a:spcPct val="100000"/>
              </a:lnSpc>
              <a:spcBef>
                <a:spcPts val="0"/>
              </a:spcBef>
              <a:spcAft>
                <a:spcPts val="0"/>
              </a:spcAft>
              <a:buClr>
                <a:srgbClr val="000000"/>
              </a:buClr>
              <a:buSzPts val="1000"/>
              <a:buNone/>
              <a:defRPr sz="1300">
                <a:solidFill>
                  <a:srgbClr val="000000"/>
                </a:solidFill>
              </a:defRPr>
            </a:lvl8pPr>
            <a:lvl9pPr lvl="8" rtl="0">
              <a:lnSpc>
                <a:spcPct val="100000"/>
              </a:lnSpc>
              <a:spcBef>
                <a:spcPts val="0"/>
              </a:spcBef>
              <a:spcAft>
                <a:spcPts val="0"/>
              </a:spcAft>
              <a:buClr>
                <a:srgbClr val="000000"/>
              </a:buClr>
              <a:buSzPts val="1000"/>
              <a:buNone/>
              <a:defRPr sz="1300">
                <a:solidFill>
                  <a:srgbClr val="000000"/>
                </a:solidFill>
              </a:defRPr>
            </a:lvl9pPr>
          </a:lstStyle>
          <a:p>
            <a:endParaRPr/>
          </a:p>
        </p:txBody>
      </p:sp>
      <p:sp>
        <p:nvSpPr>
          <p:cNvPr id="59" name="Google Shape;59;p12"/>
          <p:cNvSpPr txBox="1">
            <a:spLocks noGrp="1"/>
          </p:cNvSpPr>
          <p:nvPr>
            <p:ph type="ctrTitle" idx="3"/>
          </p:nvPr>
        </p:nvSpPr>
        <p:spPr>
          <a:xfrm>
            <a:off x="1748867" y="3652167"/>
            <a:ext cx="2508400" cy="8596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Clr>
                <a:srgbClr val="000000"/>
              </a:buClr>
              <a:buSzPts val="1800"/>
              <a:buNone/>
              <a:defRPr sz="2100" b="1">
                <a:solidFill>
                  <a:srgbClr val="000000"/>
                </a:solidFill>
                <a:latin typeface="Work Sans"/>
                <a:ea typeface="Work Sans"/>
                <a:cs typeface="Work Sans"/>
                <a:sym typeface="Work Sans"/>
              </a:defRPr>
            </a:lvl1pPr>
            <a:lvl2pPr lvl="1" algn="ctr" rtl="0">
              <a:spcBef>
                <a:spcPts val="0"/>
              </a:spcBef>
              <a:spcAft>
                <a:spcPts val="0"/>
              </a:spcAft>
              <a:buClr>
                <a:srgbClr val="000000"/>
              </a:buClr>
              <a:buSzPts val="1800"/>
              <a:buNone/>
              <a:defRPr sz="2400" b="1">
                <a:solidFill>
                  <a:srgbClr val="000000"/>
                </a:solidFill>
              </a:defRPr>
            </a:lvl2pPr>
            <a:lvl3pPr lvl="2" algn="ctr" rtl="0">
              <a:spcBef>
                <a:spcPts val="0"/>
              </a:spcBef>
              <a:spcAft>
                <a:spcPts val="0"/>
              </a:spcAft>
              <a:buClr>
                <a:srgbClr val="000000"/>
              </a:buClr>
              <a:buSzPts val="1800"/>
              <a:buNone/>
              <a:defRPr sz="2400" b="1">
                <a:solidFill>
                  <a:srgbClr val="000000"/>
                </a:solidFill>
              </a:defRPr>
            </a:lvl3pPr>
            <a:lvl4pPr lvl="3" algn="ctr" rtl="0">
              <a:spcBef>
                <a:spcPts val="0"/>
              </a:spcBef>
              <a:spcAft>
                <a:spcPts val="0"/>
              </a:spcAft>
              <a:buClr>
                <a:srgbClr val="000000"/>
              </a:buClr>
              <a:buSzPts val="1800"/>
              <a:buNone/>
              <a:defRPr sz="2400" b="1">
                <a:solidFill>
                  <a:srgbClr val="000000"/>
                </a:solidFill>
              </a:defRPr>
            </a:lvl4pPr>
            <a:lvl5pPr lvl="4" algn="ctr" rtl="0">
              <a:spcBef>
                <a:spcPts val="0"/>
              </a:spcBef>
              <a:spcAft>
                <a:spcPts val="0"/>
              </a:spcAft>
              <a:buClr>
                <a:srgbClr val="000000"/>
              </a:buClr>
              <a:buSzPts val="1800"/>
              <a:buNone/>
              <a:defRPr sz="2400" b="1">
                <a:solidFill>
                  <a:srgbClr val="000000"/>
                </a:solidFill>
              </a:defRPr>
            </a:lvl5pPr>
            <a:lvl6pPr lvl="5" algn="ctr" rtl="0">
              <a:spcBef>
                <a:spcPts val="0"/>
              </a:spcBef>
              <a:spcAft>
                <a:spcPts val="0"/>
              </a:spcAft>
              <a:buClr>
                <a:srgbClr val="000000"/>
              </a:buClr>
              <a:buSzPts val="1800"/>
              <a:buNone/>
              <a:defRPr sz="2400" b="1">
                <a:solidFill>
                  <a:srgbClr val="000000"/>
                </a:solidFill>
              </a:defRPr>
            </a:lvl6pPr>
            <a:lvl7pPr lvl="6" algn="ctr" rtl="0">
              <a:spcBef>
                <a:spcPts val="0"/>
              </a:spcBef>
              <a:spcAft>
                <a:spcPts val="0"/>
              </a:spcAft>
              <a:buClr>
                <a:srgbClr val="000000"/>
              </a:buClr>
              <a:buSzPts val="1800"/>
              <a:buNone/>
              <a:defRPr sz="2400" b="1">
                <a:solidFill>
                  <a:srgbClr val="000000"/>
                </a:solidFill>
              </a:defRPr>
            </a:lvl7pPr>
            <a:lvl8pPr lvl="7" algn="ctr" rtl="0">
              <a:spcBef>
                <a:spcPts val="0"/>
              </a:spcBef>
              <a:spcAft>
                <a:spcPts val="0"/>
              </a:spcAft>
              <a:buClr>
                <a:srgbClr val="000000"/>
              </a:buClr>
              <a:buSzPts val="1800"/>
              <a:buNone/>
              <a:defRPr sz="2400" b="1">
                <a:solidFill>
                  <a:srgbClr val="000000"/>
                </a:solidFill>
              </a:defRPr>
            </a:lvl8pPr>
            <a:lvl9pPr lvl="8" algn="ctr" rtl="0">
              <a:spcBef>
                <a:spcPts val="0"/>
              </a:spcBef>
              <a:spcAft>
                <a:spcPts val="0"/>
              </a:spcAft>
              <a:buClr>
                <a:srgbClr val="000000"/>
              </a:buClr>
              <a:buSzPts val="1800"/>
              <a:buNone/>
              <a:defRPr sz="2400" b="1">
                <a:solidFill>
                  <a:srgbClr val="000000"/>
                </a:solidFill>
              </a:defRPr>
            </a:lvl9pPr>
          </a:lstStyle>
          <a:p>
            <a:endParaRPr/>
          </a:p>
        </p:txBody>
      </p:sp>
      <p:sp>
        <p:nvSpPr>
          <p:cNvPr id="60" name="Google Shape;60;p12"/>
          <p:cNvSpPr txBox="1">
            <a:spLocks noGrp="1"/>
          </p:cNvSpPr>
          <p:nvPr>
            <p:ph type="subTitle" idx="4"/>
          </p:nvPr>
        </p:nvSpPr>
        <p:spPr>
          <a:xfrm>
            <a:off x="1748867" y="4336367"/>
            <a:ext cx="2508400" cy="999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000"/>
              <a:buNone/>
              <a:defRPr sz="1500">
                <a:solidFill>
                  <a:srgbClr val="000000"/>
                </a:solidFill>
              </a:defRPr>
            </a:lvl1pPr>
            <a:lvl2pPr lvl="1" algn="ctr" rtl="0">
              <a:lnSpc>
                <a:spcPct val="100000"/>
              </a:lnSpc>
              <a:spcBef>
                <a:spcPts val="0"/>
              </a:spcBef>
              <a:spcAft>
                <a:spcPts val="0"/>
              </a:spcAft>
              <a:buClr>
                <a:srgbClr val="000000"/>
              </a:buClr>
              <a:buSzPts val="1000"/>
              <a:buNone/>
              <a:defRPr sz="1300">
                <a:solidFill>
                  <a:srgbClr val="000000"/>
                </a:solidFill>
              </a:defRPr>
            </a:lvl2pPr>
            <a:lvl3pPr lvl="2" algn="ctr" rtl="0">
              <a:lnSpc>
                <a:spcPct val="100000"/>
              </a:lnSpc>
              <a:spcBef>
                <a:spcPts val="0"/>
              </a:spcBef>
              <a:spcAft>
                <a:spcPts val="0"/>
              </a:spcAft>
              <a:buClr>
                <a:srgbClr val="000000"/>
              </a:buClr>
              <a:buSzPts val="1000"/>
              <a:buNone/>
              <a:defRPr sz="1300">
                <a:solidFill>
                  <a:srgbClr val="000000"/>
                </a:solidFill>
              </a:defRPr>
            </a:lvl3pPr>
            <a:lvl4pPr lvl="3" algn="ctr" rtl="0">
              <a:lnSpc>
                <a:spcPct val="100000"/>
              </a:lnSpc>
              <a:spcBef>
                <a:spcPts val="0"/>
              </a:spcBef>
              <a:spcAft>
                <a:spcPts val="0"/>
              </a:spcAft>
              <a:buClr>
                <a:srgbClr val="000000"/>
              </a:buClr>
              <a:buSzPts val="1000"/>
              <a:buNone/>
              <a:defRPr sz="1300">
                <a:solidFill>
                  <a:srgbClr val="000000"/>
                </a:solidFill>
              </a:defRPr>
            </a:lvl4pPr>
            <a:lvl5pPr lvl="4" algn="ctr" rtl="0">
              <a:lnSpc>
                <a:spcPct val="100000"/>
              </a:lnSpc>
              <a:spcBef>
                <a:spcPts val="0"/>
              </a:spcBef>
              <a:spcAft>
                <a:spcPts val="0"/>
              </a:spcAft>
              <a:buClr>
                <a:srgbClr val="000000"/>
              </a:buClr>
              <a:buSzPts val="1000"/>
              <a:buNone/>
              <a:defRPr sz="1300">
                <a:solidFill>
                  <a:srgbClr val="000000"/>
                </a:solidFill>
              </a:defRPr>
            </a:lvl5pPr>
            <a:lvl6pPr lvl="5" algn="ctr" rtl="0">
              <a:lnSpc>
                <a:spcPct val="100000"/>
              </a:lnSpc>
              <a:spcBef>
                <a:spcPts val="0"/>
              </a:spcBef>
              <a:spcAft>
                <a:spcPts val="0"/>
              </a:spcAft>
              <a:buClr>
                <a:srgbClr val="000000"/>
              </a:buClr>
              <a:buSzPts val="1000"/>
              <a:buNone/>
              <a:defRPr sz="1300">
                <a:solidFill>
                  <a:srgbClr val="000000"/>
                </a:solidFill>
              </a:defRPr>
            </a:lvl6pPr>
            <a:lvl7pPr lvl="6" algn="ctr" rtl="0">
              <a:lnSpc>
                <a:spcPct val="100000"/>
              </a:lnSpc>
              <a:spcBef>
                <a:spcPts val="0"/>
              </a:spcBef>
              <a:spcAft>
                <a:spcPts val="0"/>
              </a:spcAft>
              <a:buClr>
                <a:srgbClr val="000000"/>
              </a:buClr>
              <a:buSzPts val="1000"/>
              <a:buNone/>
              <a:defRPr sz="1300">
                <a:solidFill>
                  <a:srgbClr val="000000"/>
                </a:solidFill>
              </a:defRPr>
            </a:lvl7pPr>
            <a:lvl8pPr lvl="7" algn="ctr" rtl="0">
              <a:lnSpc>
                <a:spcPct val="100000"/>
              </a:lnSpc>
              <a:spcBef>
                <a:spcPts val="0"/>
              </a:spcBef>
              <a:spcAft>
                <a:spcPts val="0"/>
              </a:spcAft>
              <a:buClr>
                <a:srgbClr val="000000"/>
              </a:buClr>
              <a:buSzPts val="1000"/>
              <a:buNone/>
              <a:defRPr sz="1300">
                <a:solidFill>
                  <a:srgbClr val="000000"/>
                </a:solidFill>
              </a:defRPr>
            </a:lvl8pPr>
            <a:lvl9pPr lvl="8" algn="ctr" rtl="0">
              <a:lnSpc>
                <a:spcPct val="100000"/>
              </a:lnSpc>
              <a:spcBef>
                <a:spcPts val="0"/>
              </a:spcBef>
              <a:spcAft>
                <a:spcPts val="0"/>
              </a:spcAft>
              <a:buClr>
                <a:srgbClr val="000000"/>
              </a:buClr>
              <a:buSzPts val="1000"/>
              <a:buNone/>
              <a:defRPr sz="1300">
                <a:solidFill>
                  <a:srgbClr val="000000"/>
                </a:solidFil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p:cSld name="CUSTOM_22_1">
    <p:spTree>
      <p:nvGrpSpPr>
        <p:cNvPr id="1" name="Shape 87"/>
        <p:cNvGrpSpPr/>
        <p:nvPr/>
      </p:nvGrpSpPr>
      <p:grpSpPr>
        <a:xfrm>
          <a:off x="0" y="0"/>
          <a:ext cx="0" cy="0"/>
          <a:chOff x="0" y="0"/>
          <a:chExt cx="0" cy="0"/>
        </a:xfrm>
      </p:grpSpPr>
      <p:sp>
        <p:nvSpPr>
          <p:cNvPr id="88" name="Google Shape;88;p17"/>
          <p:cNvSpPr txBox="1">
            <a:spLocks noGrp="1"/>
          </p:cNvSpPr>
          <p:nvPr>
            <p:ph type="ctrTitle"/>
          </p:nvPr>
        </p:nvSpPr>
        <p:spPr>
          <a:xfrm>
            <a:off x="806233" y="1966467"/>
            <a:ext cx="3321200" cy="1261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3600"/>
              <a:buNone/>
              <a:defRPr sz="4800" b="0">
                <a:solidFill>
                  <a:schemeClr val="dk1"/>
                </a:solidFill>
                <a:latin typeface="Work Sans ExtraBold"/>
                <a:ea typeface="Work Sans ExtraBold"/>
                <a:cs typeface="Work Sans ExtraBold"/>
                <a:sym typeface="Work Sans ExtraBold"/>
              </a:defRPr>
            </a:lvl1pPr>
            <a:lvl2pPr lvl="1" rtl="0">
              <a:spcBef>
                <a:spcPts val="0"/>
              </a:spcBef>
              <a:spcAft>
                <a:spcPts val="0"/>
              </a:spcAft>
              <a:buClr>
                <a:schemeClr val="dk1"/>
              </a:buClr>
              <a:buSzPts val="3600"/>
              <a:buNone/>
              <a:defRPr sz="4800">
                <a:solidFill>
                  <a:schemeClr val="dk1"/>
                </a:solidFill>
              </a:defRPr>
            </a:lvl2pPr>
            <a:lvl3pPr lvl="2" rtl="0">
              <a:spcBef>
                <a:spcPts val="0"/>
              </a:spcBef>
              <a:spcAft>
                <a:spcPts val="0"/>
              </a:spcAft>
              <a:buClr>
                <a:schemeClr val="dk1"/>
              </a:buClr>
              <a:buSzPts val="3600"/>
              <a:buNone/>
              <a:defRPr sz="4800">
                <a:solidFill>
                  <a:schemeClr val="dk1"/>
                </a:solidFill>
              </a:defRPr>
            </a:lvl3pPr>
            <a:lvl4pPr lvl="3" rtl="0">
              <a:spcBef>
                <a:spcPts val="0"/>
              </a:spcBef>
              <a:spcAft>
                <a:spcPts val="0"/>
              </a:spcAft>
              <a:buClr>
                <a:schemeClr val="dk1"/>
              </a:buClr>
              <a:buSzPts val="3600"/>
              <a:buNone/>
              <a:defRPr sz="4800">
                <a:solidFill>
                  <a:schemeClr val="dk1"/>
                </a:solidFill>
              </a:defRPr>
            </a:lvl4pPr>
            <a:lvl5pPr lvl="4" rtl="0">
              <a:spcBef>
                <a:spcPts val="0"/>
              </a:spcBef>
              <a:spcAft>
                <a:spcPts val="0"/>
              </a:spcAft>
              <a:buClr>
                <a:schemeClr val="dk1"/>
              </a:buClr>
              <a:buSzPts val="3600"/>
              <a:buNone/>
              <a:defRPr sz="4800">
                <a:solidFill>
                  <a:schemeClr val="dk1"/>
                </a:solidFill>
              </a:defRPr>
            </a:lvl5pPr>
            <a:lvl6pPr lvl="5" rtl="0">
              <a:spcBef>
                <a:spcPts val="0"/>
              </a:spcBef>
              <a:spcAft>
                <a:spcPts val="0"/>
              </a:spcAft>
              <a:buClr>
                <a:schemeClr val="dk1"/>
              </a:buClr>
              <a:buSzPts val="3600"/>
              <a:buNone/>
              <a:defRPr sz="4800">
                <a:solidFill>
                  <a:schemeClr val="dk1"/>
                </a:solidFill>
              </a:defRPr>
            </a:lvl6pPr>
            <a:lvl7pPr lvl="6" rtl="0">
              <a:spcBef>
                <a:spcPts val="0"/>
              </a:spcBef>
              <a:spcAft>
                <a:spcPts val="0"/>
              </a:spcAft>
              <a:buClr>
                <a:schemeClr val="dk1"/>
              </a:buClr>
              <a:buSzPts val="3600"/>
              <a:buNone/>
              <a:defRPr sz="4800">
                <a:solidFill>
                  <a:schemeClr val="dk1"/>
                </a:solidFill>
              </a:defRPr>
            </a:lvl7pPr>
            <a:lvl8pPr lvl="7" rtl="0">
              <a:spcBef>
                <a:spcPts val="0"/>
              </a:spcBef>
              <a:spcAft>
                <a:spcPts val="0"/>
              </a:spcAft>
              <a:buClr>
                <a:schemeClr val="dk1"/>
              </a:buClr>
              <a:buSzPts val="3600"/>
              <a:buNone/>
              <a:defRPr sz="4800">
                <a:solidFill>
                  <a:schemeClr val="dk1"/>
                </a:solidFill>
              </a:defRPr>
            </a:lvl8pPr>
            <a:lvl9pPr lvl="8" rtl="0">
              <a:spcBef>
                <a:spcPts val="0"/>
              </a:spcBef>
              <a:spcAft>
                <a:spcPts val="0"/>
              </a:spcAft>
              <a:buClr>
                <a:schemeClr val="dk1"/>
              </a:buClr>
              <a:buSzPts val="3600"/>
              <a:buNone/>
              <a:defRPr sz="4800">
                <a:solidFill>
                  <a:schemeClr val="dk1"/>
                </a:solidFill>
              </a:defRPr>
            </a:lvl9pPr>
          </a:lstStyle>
          <a:p>
            <a:endParaRPr/>
          </a:p>
        </p:txBody>
      </p:sp>
      <p:sp>
        <p:nvSpPr>
          <p:cNvPr id="89" name="Google Shape;89;p17"/>
          <p:cNvSpPr txBox="1">
            <a:spLocks noGrp="1"/>
          </p:cNvSpPr>
          <p:nvPr>
            <p:ph type="title" idx="2" hasCustomPrompt="1"/>
          </p:nvPr>
        </p:nvSpPr>
        <p:spPr>
          <a:xfrm>
            <a:off x="798820" y="646776"/>
            <a:ext cx="3222800" cy="7704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00000"/>
              </a:buClr>
              <a:buSzPts val="6000"/>
              <a:buFont typeface="Work Sans ExtraBold"/>
              <a:buNone/>
              <a:defRPr sz="8000" b="0">
                <a:solidFill>
                  <a:schemeClr val="accent4"/>
                </a:solidFill>
                <a:latin typeface="Work Sans ExtraBold"/>
                <a:ea typeface="Work Sans ExtraBold"/>
                <a:cs typeface="Work Sans ExtraBold"/>
                <a:sym typeface="Work Sans ExtraBold"/>
              </a:defRPr>
            </a:lvl1pPr>
            <a:lvl2pPr lvl="1" rtl="0">
              <a:spcBef>
                <a:spcPts val="0"/>
              </a:spcBef>
              <a:spcAft>
                <a:spcPts val="0"/>
              </a:spcAft>
              <a:buClr>
                <a:srgbClr val="000000"/>
              </a:buClr>
              <a:buSzPts val="4800"/>
              <a:buFont typeface="Work Sans ExtraBold"/>
              <a:buNone/>
              <a:defRPr sz="6400">
                <a:solidFill>
                  <a:srgbClr val="000000"/>
                </a:solidFill>
                <a:latin typeface="Work Sans ExtraBold"/>
                <a:ea typeface="Work Sans ExtraBold"/>
                <a:cs typeface="Work Sans ExtraBold"/>
                <a:sym typeface="Work Sans ExtraBold"/>
              </a:defRPr>
            </a:lvl2pPr>
            <a:lvl3pPr lvl="2" rtl="0">
              <a:spcBef>
                <a:spcPts val="0"/>
              </a:spcBef>
              <a:spcAft>
                <a:spcPts val="0"/>
              </a:spcAft>
              <a:buClr>
                <a:srgbClr val="000000"/>
              </a:buClr>
              <a:buSzPts val="4800"/>
              <a:buFont typeface="Work Sans ExtraBold"/>
              <a:buNone/>
              <a:defRPr sz="6400">
                <a:solidFill>
                  <a:srgbClr val="000000"/>
                </a:solidFill>
                <a:latin typeface="Work Sans ExtraBold"/>
                <a:ea typeface="Work Sans ExtraBold"/>
                <a:cs typeface="Work Sans ExtraBold"/>
                <a:sym typeface="Work Sans ExtraBold"/>
              </a:defRPr>
            </a:lvl3pPr>
            <a:lvl4pPr lvl="3" rtl="0">
              <a:spcBef>
                <a:spcPts val="0"/>
              </a:spcBef>
              <a:spcAft>
                <a:spcPts val="0"/>
              </a:spcAft>
              <a:buClr>
                <a:srgbClr val="000000"/>
              </a:buClr>
              <a:buSzPts val="4800"/>
              <a:buFont typeface="Work Sans ExtraBold"/>
              <a:buNone/>
              <a:defRPr sz="6400">
                <a:solidFill>
                  <a:srgbClr val="000000"/>
                </a:solidFill>
                <a:latin typeface="Work Sans ExtraBold"/>
                <a:ea typeface="Work Sans ExtraBold"/>
                <a:cs typeface="Work Sans ExtraBold"/>
                <a:sym typeface="Work Sans ExtraBold"/>
              </a:defRPr>
            </a:lvl4pPr>
            <a:lvl5pPr lvl="4" rtl="0">
              <a:spcBef>
                <a:spcPts val="0"/>
              </a:spcBef>
              <a:spcAft>
                <a:spcPts val="0"/>
              </a:spcAft>
              <a:buClr>
                <a:srgbClr val="000000"/>
              </a:buClr>
              <a:buSzPts val="4800"/>
              <a:buFont typeface="Work Sans ExtraBold"/>
              <a:buNone/>
              <a:defRPr sz="6400">
                <a:solidFill>
                  <a:srgbClr val="000000"/>
                </a:solidFill>
                <a:latin typeface="Work Sans ExtraBold"/>
                <a:ea typeface="Work Sans ExtraBold"/>
                <a:cs typeface="Work Sans ExtraBold"/>
                <a:sym typeface="Work Sans ExtraBold"/>
              </a:defRPr>
            </a:lvl5pPr>
            <a:lvl6pPr lvl="5" rtl="0">
              <a:spcBef>
                <a:spcPts val="0"/>
              </a:spcBef>
              <a:spcAft>
                <a:spcPts val="0"/>
              </a:spcAft>
              <a:buClr>
                <a:srgbClr val="000000"/>
              </a:buClr>
              <a:buSzPts val="4800"/>
              <a:buFont typeface="Work Sans ExtraBold"/>
              <a:buNone/>
              <a:defRPr sz="6400">
                <a:solidFill>
                  <a:srgbClr val="000000"/>
                </a:solidFill>
                <a:latin typeface="Work Sans ExtraBold"/>
                <a:ea typeface="Work Sans ExtraBold"/>
                <a:cs typeface="Work Sans ExtraBold"/>
                <a:sym typeface="Work Sans ExtraBold"/>
              </a:defRPr>
            </a:lvl6pPr>
            <a:lvl7pPr lvl="6" rtl="0">
              <a:spcBef>
                <a:spcPts val="0"/>
              </a:spcBef>
              <a:spcAft>
                <a:spcPts val="0"/>
              </a:spcAft>
              <a:buClr>
                <a:srgbClr val="000000"/>
              </a:buClr>
              <a:buSzPts val="4800"/>
              <a:buFont typeface="Work Sans ExtraBold"/>
              <a:buNone/>
              <a:defRPr sz="6400">
                <a:solidFill>
                  <a:srgbClr val="000000"/>
                </a:solidFill>
                <a:latin typeface="Work Sans ExtraBold"/>
                <a:ea typeface="Work Sans ExtraBold"/>
                <a:cs typeface="Work Sans ExtraBold"/>
                <a:sym typeface="Work Sans ExtraBold"/>
              </a:defRPr>
            </a:lvl7pPr>
            <a:lvl8pPr lvl="7" rtl="0">
              <a:spcBef>
                <a:spcPts val="0"/>
              </a:spcBef>
              <a:spcAft>
                <a:spcPts val="0"/>
              </a:spcAft>
              <a:buClr>
                <a:srgbClr val="000000"/>
              </a:buClr>
              <a:buSzPts val="4800"/>
              <a:buFont typeface="Work Sans ExtraBold"/>
              <a:buNone/>
              <a:defRPr sz="6400">
                <a:solidFill>
                  <a:srgbClr val="000000"/>
                </a:solidFill>
                <a:latin typeface="Work Sans ExtraBold"/>
                <a:ea typeface="Work Sans ExtraBold"/>
                <a:cs typeface="Work Sans ExtraBold"/>
                <a:sym typeface="Work Sans ExtraBold"/>
              </a:defRPr>
            </a:lvl8pPr>
            <a:lvl9pPr lvl="8" rtl="0">
              <a:spcBef>
                <a:spcPts val="0"/>
              </a:spcBef>
              <a:spcAft>
                <a:spcPts val="0"/>
              </a:spcAft>
              <a:buClr>
                <a:srgbClr val="000000"/>
              </a:buClr>
              <a:buSzPts val="4800"/>
              <a:buFont typeface="Work Sans ExtraBold"/>
              <a:buNone/>
              <a:defRPr sz="6400">
                <a:solidFill>
                  <a:srgbClr val="000000"/>
                </a:solidFill>
                <a:latin typeface="Work Sans ExtraBold"/>
                <a:ea typeface="Work Sans ExtraBold"/>
                <a:cs typeface="Work Sans ExtraBold"/>
                <a:sym typeface="Work Sans ExtraBold"/>
              </a:defRPr>
            </a:lvl9pPr>
          </a:lstStyle>
          <a:p>
            <a:r>
              <a:t>xx%</a:t>
            </a:r>
          </a:p>
        </p:txBody>
      </p:sp>
      <p:sp>
        <p:nvSpPr>
          <p:cNvPr id="90" name="Google Shape;90;p17"/>
          <p:cNvSpPr txBox="1">
            <a:spLocks noGrp="1"/>
          </p:cNvSpPr>
          <p:nvPr>
            <p:ph type="subTitle" idx="1"/>
          </p:nvPr>
        </p:nvSpPr>
        <p:spPr>
          <a:xfrm>
            <a:off x="833000" y="3485267"/>
            <a:ext cx="2424000" cy="148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000"/>
              <a:buNone/>
              <a:defRPr sz="1500">
                <a:solidFill>
                  <a:srgbClr val="000000"/>
                </a:solidFill>
              </a:defRPr>
            </a:lvl1pPr>
            <a:lvl2pPr lvl="1" algn="ctr" rtl="0">
              <a:lnSpc>
                <a:spcPct val="100000"/>
              </a:lnSpc>
              <a:spcBef>
                <a:spcPts val="0"/>
              </a:spcBef>
              <a:spcAft>
                <a:spcPts val="0"/>
              </a:spcAft>
              <a:buClr>
                <a:srgbClr val="000000"/>
              </a:buClr>
              <a:buSzPts val="1000"/>
              <a:buNone/>
              <a:defRPr sz="1300">
                <a:solidFill>
                  <a:srgbClr val="000000"/>
                </a:solidFill>
              </a:defRPr>
            </a:lvl2pPr>
            <a:lvl3pPr lvl="2" algn="ctr" rtl="0">
              <a:lnSpc>
                <a:spcPct val="100000"/>
              </a:lnSpc>
              <a:spcBef>
                <a:spcPts val="0"/>
              </a:spcBef>
              <a:spcAft>
                <a:spcPts val="0"/>
              </a:spcAft>
              <a:buClr>
                <a:srgbClr val="000000"/>
              </a:buClr>
              <a:buSzPts val="1000"/>
              <a:buNone/>
              <a:defRPr sz="1300">
                <a:solidFill>
                  <a:srgbClr val="000000"/>
                </a:solidFill>
              </a:defRPr>
            </a:lvl3pPr>
            <a:lvl4pPr lvl="3" algn="ctr" rtl="0">
              <a:lnSpc>
                <a:spcPct val="100000"/>
              </a:lnSpc>
              <a:spcBef>
                <a:spcPts val="0"/>
              </a:spcBef>
              <a:spcAft>
                <a:spcPts val="0"/>
              </a:spcAft>
              <a:buClr>
                <a:srgbClr val="000000"/>
              </a:buClr>
              <a:buSzPts val="1000"/>
              <a:buNone/>
              <a:defRPr sz="1300">
                <a:solidFill>
                  <a:srgbClr val="000000"/>
                </a:solidFill>
              </a:defRPr>
            </a:lvl4pPr>
            <a:lvl5pPr lvl="4" algn="ctr" rtl="0">
              <a:lnSpc>
                <a:spcPct val="100000"/>
              </a:lnSpc>
              <a:spcBef>
                <a:spcPts val="0"/>
              </a:spcBef>
              <a:spcAft>
                <a:spcPts val="0"/>
              </a:spcAft>
              <a:buClr>
                <a:srgbClr val="000000"/>
              </a:buClr>
              <a:buSzPts val="1000"/>
              <a:buNone/>
              <a:defRPr sz="1300">
                <a:solidFill>
                  <a:srgbClr val="000000"/>
                </a:solidFill>
              </a:defRPr>
            </a:lvl5pPr>
            <a:lvl6pPr lvl="5" algn="ctr" rtl="0">
              <a:lnSpc>
                <a:spcPct val="100000"/>
              </a:lnSpc>
              <a:spcBef>
                <a:spcPts val="0"/>
              </a:spcBef>
              <a:spcAft>
                <a:spcPts val="0"/>
              </a:spcAft>
              <a:buClr>
                <a:srgbClr val="000000"/>
              </a:buClr>
              <a:buSzPts val="1000"/>
              <a:buNone/>
              <a:defRPr sz="1300">
                <a:solidFill>
                  <a:srgbClr val="000000"/>
                </a:solidFill>
              </a:defRPr>
            </a:lvl6pPr>
            <a:lvl7pPr lvl="6" algn="ctr" rtl="0">
              <a:lnSpc>
                <a:spcPct val="100000"/>
              </a:lnSpc>
              <a:spcBef>
                <a:spcPts val="0"/>
              </a:spcBef>
              <a:spcAft>
                <a:spcPts val="0"/>
              </a:spcAft>
              <a:buClr>
                <a:srgbClr val="000000"/>
              </a:buClr>
              <a:buSzPts val="1000"/>
              <a:buNone/>
              <a:defRPr sz="1300">
                <a:solidFill>
                  <a:srgbClr val="000000"/>
                </a:solidFill>
              </a:defRPr>
            </a:lvl7pPr>
            <a:lvl8pPr lvl="7" algn="ctr" rtl="0">
              <a:lnSpc>
                <a:spcPct val="100000"/>
              </a:lnSpc>
              <a:spcBef>
                <a:spcPts val="0"/>
              </a:spcBef>
              <a:spcAft>
                <a:spcPts val="0"/>
              </a:spcAft>
              <a:buClr>
                <a:srgbClr val="000000"/>
              </a:buClr>
              <a:buSzPts val="1000"/>
              <a:buNone/>
              <a:defRPr sz="1300">
                <a:solidFill>
                  <a:srgbClr val="000000"/>
                </a:solidFill>
              </a:defRPr>
            </a:lvl8pPr>
            <a:lvl9pPr lvl="8" algn="ctr" rtl="0">
              <a:lnSpc>
                <a:spcPct val="100000"/>
              </a:lnSpc>
              <a:spcBef>
                <a:spcPts val="0"/>
              </a:spcBef>
              <a:spcAft>
                <a:spcPts val="0"/>
              </a:spcAft>
              <a:buClr>
                <a:srgbClr val="000000"/>
              </a:buClr>
              <a:buSzPts val="1000"/>
              <a:buNone/>
              <a:defRPr sz="1300">
                <a:solidFill>
                  <a:srgbClr val="000000"/>
                </a:solidFil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slide">
  <p:cSld name="CUSTOM_24">
    <p:bg>
      <p:bgPr>
        <a:noFill/>
        <a:effectLst/>
      </p:bgPr>
    </p:bg>
    <p:spTree>
      <p:nvGrpSpPr>
        <p:cNvPr id="1" name="Shape 122"/>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6A96AA-8478-2146-B25B-AD2E1988584C}" type="datetimeFigureOut">
              <a:rPr lang="en-US" smtClean="0"/>
              <a:t>2/26/2020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6306C9-9015-2443-9079-7DD3ECAFD520}" type="slidenum">
              <a:rPr lang="en-US" smtClean="0"/>
              <a:t>‹#›</a:t>
            </a:fld>
            <a:endParaRPr lang="en-US"/>
          </a:p>
        </p:txBody>
      </p:sp>
    </p:spTree>
    <p:extLst>
      <p:ext uri="{BB962C8B-B14F-4D97-AF65-F5344CB8AC3E}">
        <p14:creationId xmlns:p14="http://schemas.microsoft.com/office/powerpoint/2010/main" val="19869022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t>2/26/2020</a:t>
            </a:fld>
            <a:endParaRPr lang="en-US"/>
          </a:p>
        </p:txBody>
      </p:sp>
      <p:sp>
        <p:nvSpPr>
          <p:cNvPr id="3" name="Footer Placeholder 2"/>
          <p:cNvSpPr>
            <a:spLocks noGrp="1"/>
          </p:cNvSpPr>
          <p:nvPr>
            <p:ph type="ftr" sz="quarter" idx="11"/>
          </p:nvPr>
        </p:nvSpPr>
        <p:spPr/>
        <p:txBody>
          <a:bodyPr/>
          <a:lstStyle/>
          <a:p>
            <a:r>
              <a:rPr lang="en-US"/>
              <a:t>Add a footer</a:t>
            </a:r>
            <a:endParaRPr lang="en-US" dirty="0"/>
          </a:p>
        </p:txBody>
      </p:sp>
      <p:sp>
        <p:nvSpPr>
          <p:cNvPr id="4" name="Slide Number Placeholder 3"/>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3049341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82762"/>
            <a:ext cx="10222992"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5000"/>
              </a:lnSpc>
              <a:defRPr sz="7200" b="1" cap="none"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000" b="1">
                <a:solidFill>
                  <a:schemeClr val="accent2">
                    <a:lumMod val="75000"/>
                  </a:schemeClr>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1B805F-FF0F-4BAA-A3A3-E4F945D687F8}" type="datetimeFigureOut">
              <a:rPr lang="en-US" dirty="0"/>
              <a:t>2/26/2020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b="1"/>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8630682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61F3A6-CC5D-4649-8527-DB0C21FDDFD9}" type="datetimeFigureOut">
              <a:rPr lang="en-US" dirty="0"/>
              <a:t>2/26/2020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7897711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5000"/>
              </a:lnSpc>
              <a:defRPr sz="7200" b="1"/>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b="1">
                <a:solidFill>
                  <a:schemeClr val="accent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593667" y="6272784"/>
            <a:ext cx="2644309" cy="365125"/>
          </a:xfrm>
        </p:spPr>
        <p:txBody>
          <a:bodyPr/>
          <a:lstStyle>
            <a:lvl1pPr>
              <a:defRPr>
                <a:solidFill>
                  <a:schemeClr val="accent2">
                    <a:lumMod val="50000"/>
                  </a:schemeClr>
                </a:solidFill>
              </a:defRPr>
            </a:lvl1pPr>
          </a:lstStyle>
          <a:p>
            <a:fld id="{5B6F927C-B73E-4F9D-ADFE-F6E23BD7CEE8}" type="datetimeFigureOut">
              <a:rPr lang="en-US" dirty="0"/>
              <a:t>2/26/2020</a:t>
            </a:fld>
            <a:endParaRPr lang="en-US" dirty="0"/>
          </a:p>
        </p:txBody>
      </p:sp>
      <p:sp>
        <p:nvSpPr>
          <p:cNvPr id="5" name="Footer Placeholder 4"/>
          <p:cNvSpPr>
            <a:spLocks noGrp="1"/>
          </p:cNvSpPr>
          <p:nvPr>
            <p:ph type="ftr" sz="quarter" idx="11"/>
          </p:nvPr>
        </p:nvSpPr>
        <p:spPr>
          <a:xfrm>
            <a:off x="2182708" y="6272784"/>
            <a:ext cx="6327648" cy="365125"/>
          </a:xfrm>
        </p:spPr>
        <p:txBody>
          <a:bodyPr/>
          <a:lstStyle>
            <a:lvl1pPr>
              <a:defRPr>
                <a:solidFill>
                  <a:schemeClr val="accent2">
                    <a:lumMod val="50000"/>
                  </a:schemeClr>
                </a:solidFill>
              </a:defRPr>
            </a:lvl1p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6403810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5B1FFFF-984A-4EE5-9BF2-EC9310C878F1}" type="datetimeFigureOut">
              <a:rPr lang="en-US" dirty="0"/>
              <a:t>2/26/2020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016640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03271C1-B42E-4A60-A25F-0185B888604B}" type="datetimeFigureOut">
              <a:rPr lang="en-US" dirty="0"/>
              <a:t>2/26/2020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3569051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0416292-3725-4763-8973-4C59F0403D99}" type="datetimeFigureOut">
              <a:rPr lang="en-US" dirty="0"/>
              <a:t>2/26/2020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6134116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6996D1-8909-469F-911A-4C12C68BF5D9}" type="datetimeFigureOut">
              <a:rPr lang="en-US" dirty="0"/>
              <a:t>2/26/2020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2720156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2">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16A73BC-5D11-4675-B334-102E1E8C9B50}" type="datetimeFigureOut">
              <a:rPr lang="en-US" dirty="0"/>
              <a:t>2/26/2020</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4828999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2">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2">
                    <a:lumMod val="75000"/>
                  </a:schemeClr>
                </a:solidFill>
              </a:defRPr>
            </a:lvl1pPr>
          </a:lstStyle>
          <a:p>
            <a:fld id="{27B8E45F-652B-4E89-8925-000B0AB8FD98}" type="datetimeFigureOut">
              <a:rPr lang="en-US" dirty="0"/>
              <a:t>2/26/2020</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9348958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0B5C51-60B3-48EF-AA78-DB950F30DBA2}" type="datetimeFigureOut">
              <a:rPr lang="en-US" dirty="0"/>
              <a:t>2/26/2020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102592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5D676B-6E73-4E3B-A9B3-4966DB9B52A5}" type="datetimeFigureOut">
              <a:rPr lang="en-US" dirty="0"/>
              <a:t>2/26/2020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047240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2/26/2020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A3672-0C16-4716-A62F-2DA26D055D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C28C3B2-C08B-45AB-8C6E-022D71D6D5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87FCAD9-CC4C-4B85-B91F-FA80C3134BEF}"/>
              </a:ext>
            </a:extLst>
          </p:cNvPr>
          <p:cNvSpPr>
            <a:spLocks noGrp="1"/>
          </p:cNvSpPr>
          <p:nvPr>
            <p:ph type="dt" sz="half" idx="10"/>
          </p:nvPr>
        </p:nvSpPr>
        <p:spPr/>
        <p:txBody>
          <a:bodyPr/>
          <a:lstStyle/>
          <a:p>
            <a:fld id="{0B00877C-707C-4EA5-B461-327F6B99BC25}" type="datetimeFigureOut">
              <a:rPr lang="en-US" smtClean="0"/>
              <a:t>2/26/2020</a:t>
            </a:fld>
            <a:endParaRPr lang="en-US"/>
          </a:p>
        </p:txBody>
      </p:sp>
      <p:sp>
        <p:nvSpPr>
          <p:cNvPr id="5" name="Footer Placeholder 4">
            <a:extLst>
              <a:ext uri="{FF2B5EF4-FFF2-40B4-BE49-F238E27FC236}">
                <a16:creationId xmlns:a16="http://schemas.microsoft.com/office/drawing/2014/main" id="{F7234E9D-7497-469A-A1C1-3B670D80FC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5CE950-CB6E-4D1F-989C-AAD55338DC04}"/>
              </a:ext>
            </a:extLst>
          </p:cNvPr>
          <p:cNvSpPr>
            <a:spLocks noGrp="1"/>
          </p:cNvSpPr>
          <p:nvPr>
            <p:ph type="sldNum" sz="quarter" idx="12"/>
          </p:nvPr>
        </p:nvSpPr>
        <p:spPr/>
        <p:txBody>
          <a:bodyPr/>
          <a:lstStyle/>
          <a:p>
            <a:fld id="{FF78DB22-FEB3-4DD8-83E8-F38F73963393}" type="slidenum">
              <a:rPr lang="en-US" smtClean="0"/>
              <a:t>‹#›</a:t>
            </a:fld>
            <a:endParaRPr lang="en-US"/>
          </a:p>
        </p:txBody>
      </p:sp>
    </p:spTree>
    <p:extLst>
      <p:ext uri="{BB962C8B-B14F-4D97-AF65-F5344CB8AC3E}">
        <p14:creationId xmlns:p14="http://schemas.microsoft.com/office/powerpoint/2010/main" val="30877907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CAB0-0454-4C40-94F6-DAF4798BD0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B509B5-AA72-4791-8CC8-5CE34ABC033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87E450-FF9E-4656-9373-B238270ECB2E}"/>
              </a:ext>
            </a:extLst>
          </p:cNvPr>
          <p:cNvSpPr>
            <a:spLocks noGrp="1"/>
          </p:cNvSpPr>
          <p:nvPr>
            <p:ph type="dt" sz="half" idx="10"/>
          </p:nvPr>
        </p:nvSpPr>
        <p:spPr/>
        <p:txBody>
          <a:bodyPr/>
          <a:lstStyle/>
          <a:p>
            <a:fld id="{0B00877C-707C-4EA5-B461-327F6B99BC25}" type="datetimeFigureOut">
              <a:rPr lang="en-US" smtClean="0"/>
              <a:t>2/26/2020</a:t>
            </a:fld>
            <a:endParaRPr lang="en-US"/>
          </a:p>
        </p:txBody>
      </p:sp>
      <p:sp>
        <p:nvSpPr>
          <p:cNvPr id="5" name="Footer Placeholder 4">
            <a:extLst>
              <a:ext uri="{FF2B5EF4-FFF2-40B4-BE49-F238E27FC236}">
                <a16:creationId xmlns:a16="http://schemas.microsoft.com/office/drawing/2014/main" id="{C8688A2B-3A2B-4ADF-AD1E-5AC12A245D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799E85-B0FF-436F-BF52-FCCE2BF37127}"/>
              </a:ext>
            </a:extLst>
          </p:cNvPr>
          <p:cNvSpPr>
            <a:spLocks noGrp="1"/>
          </p:cNvSpPr>
          <p:nvPr>
            <p:ph type="sldNum" sz="quarter" idx="12"/>
          </p:nvPr>
        </p:nvSpPr>
        <p:spPr/>
        <p:txBody>
          <a:bodyPr/>
          <a:lstStyle/>
          <a:p>
            <a:fld id="{FF78DB22-FEB3-4DD8-83E8-F38F73963393}" type="slidenum">
              <a:rPr lang="en-US" smtClean="0"/>
              <a:t>‹#›</a:t>
            </a:fld>
            <a:endParaRPr lang="en-US"/>
          </a:p>
        </p:txBody>
      </p:sp>
    </p:spTree>
    <p:extLst>
      <p:ext uri="{BB962C8B-B14F-4D97-AF65-F5344CB8AC3E}">
        <p14:creationId xmlns:p14="http://schemas.microsoft.com/office/powerpoint/2010/main" val="34973690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52510-2DE2-49CF-AEF6-349283B810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3DB98F-FDD9-44F5-89AF-A5D97AF4BF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8BAE2E7-57FA-441C-941F-E80E94145624}"/>
              </a:ext>
            </a:extLst>
          </p:cNvPr>
          <p:cNvSpPr>
            <a:spLocks noGrp="1"/>
          </p:cNvSpPr>
          <p:nvPr>
            <p:ph type="dt" sz="half" idx="10"/>
          </p:nvPr>
        </p:nvSpPr>
        <p:spPr/>
        <p:txBody>
          <a:bodyPr/>
          <a:lstStyle/>
          <a:p>
            <a:fld id="{0B00877C-707C-4EA5-B461-327F6B99BC25}" type="datetimeFigureOut">
              <a:rPr lang="en-US" smtClean="0"/>
              <a:t>2/26/2020</a:t>
            </a:fld>
            <a:endParaRPr lang="en-US"/>
          </a:p>
        </p:txBody>
      </p:sp>
      <p:sp>
        <p:nvSpPr>
          <p:cNvPr id="5" name="Footer Placeholder 4">
            <a:extLst>
              <a:ext uri="{FF2B5EF4-FFF2-40B4-BE49-F238E27FC236}">
                <a16:creationId xmlns:a16="http://schemas.microsoft.com/office/drawing/2014/main" id="{A2FBB08C-A9C0-4259-9B47-540DE49B52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7F6D7C-0ED8-4EEA-90D3-FDE1C42DBED9}"/>
              </a:ext>
            </a:extLst>
          </p:cNvPr>
          <p:cNvSpPr>
            <a:spLocks noGrp="1"/>
          </p:cNvSpPr>
          <p:nvPr>
            <p:ph type="sldNum" sz="quarter" idx="12"/>
          </p:nvPr>
        </p:nvSpPr>
        <p:spPr/>
        <p:txBody>
          <a:bodyPr/>
          <a:lstStyle/>
          <a:p>
            <a:fld id="{FF78DB22-FEB3-4DD8-83E8-F38F73963393}" type="slidenum">
              <a:rPr lang="en-US" smtClean="0"/>
              <a:t>‹#›</a:t>
            </a:fld>
            <a:endParaRPr lang="en-US"/>
          </a:p>
        </p:txBody>
      </p:sp>
    </p:spTree>
    <p:extLst>
      <p:ext uri="{BB962C8B-B14F-4D97-AF65-F5344CB8AC3E}">
        <p14:creationId xmlns:p14="http://schemas.microsoft.com/office/powerpoint/2010/main" val="36988812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5DE80-19D6-4C61-A8B7-56A6B6AAD1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9BA57B-4029-400B-8437-4E1BDF92378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5B8229-E151-4251-B02E-996AC1EAC3F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20641D7-5EF3-44A0-966C-07BDAE00D904}"/>
              </a:ext>
            </a:extLst>
          </p:cNvPr>
          <p:cNvSpPr>
            <a:spLocks noGrp="1"/>
          </p:cNvSpPr>
          <p:nvPr>
            <p:ph type="dt" sz="half" idx="10"/>
          </p:nvPr>
        </p:nvSpPr>
        <p:spPr/>
        <p:txBody>
          <a:bodyPr/>
          <a:lstStyle/>
          <a:p>
            <a:fld id="{0B00877C-707C-4EA5-B461-327F6B99BC25}" type="datetimeFigureOut">
              <a:rPr lang="en-US" smtClean="0"/>
              <a:t>2/26/2020</a:t>
            </a:fld>
            <a:endParaRPr lang="en-US"/>
          </a:p>
        </p:txBody>
      </p:sp>
      <p:sp>
        <p:nvSpPr>
          <p:cNvPr id="6" name="Footer Placeholder 5">
            <a:extLst>
              <a:ext uri="{FF2B5EF4-FFF2-40B4-BE49-F238E27FC236}">
                <a16:creationId xmlns:a16="http://schemas.microsoft.com/office/drawing/2014/main" id="{205B4023-8AC3-47FC-AEA7-CD3D6D976B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83668B-87DD-4784-A4DA-51CF19BCDAC5}"/>
              </a:ext>
            </a:extLst>
          </p:cNvPr>
          <p:cNvSpPr>
            <a:spLocks noGrp="1"/>
          </p:cNvSpPr>
          <p:nvPr>
            <p:ph type="sldNum" sz="quarter" idx="12"/>
          </p:nvPr>
        </p:nvSpPr>
        <p:spPr/>
        <p:txBody>
          <a:bodyPr/>
          <a:lstStyle/>
          <a:p>
            <a:fld id="{FF78DB22-FEB3-4DD8-83E8-F38F73963393}" type="slidenum">
              <a:rPr lang="en-US" smtClean="0"/>
              <a:t>‹#›</a:t>
            </a:fld>
            <a:endParaRPr lang="en-US"/>
          </a:p>
        </p:txBody>
      </p:sp>
    </p:spTree>
    <p:extLst>
      <p:ext uri="{BB962C8B-B14F-4D97-AF65-F5344CB8AC3E}">
        <p14:creationId xmlns:p14="http://schemas.microsoft.com/office/powerpoint/2010/main" val="15596530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A6D2D-F69E-4365-A99C-51B75DD496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14C1CE-94B0-4FB5-8339-407C854F65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65E59A1-832A-4A9F-B99E-F4B6CEBFC74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C66A5AF-4D6E-4140-8C25-F984D7034A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272695E-1544-4BF9-B1C2-75543F7F80A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453722-91CB-409C-9716-B198EF8F58DC}"/>
              </a:ext>
            </a:extLst>
          </p:cNvPr>
          <p:cNvSpPr>
            <a:spLocks noGrp="1"/>
          </p:cNvSpPr>
          <p:nvPr>
            <p:ph type="dt" sz="half" idx="10"/>
          </p:nvPr>
        </p:nvSpPr>
        <p:spPr/>
        <p:txBody>
          <a:bodyPr/>
          <a:lstStyle/>
          <a:p>
            <a:fld id="{0B00877C-707C-4EA5-B461-327F6B99BC25}" type="datetimeFigureOut">
              <a:rPr lang="en-US" smtClean="0"/>
              <a:t>2/26/2020</a:t>
            </a:fld>
            <a:endParaRPr lang="en-US"/>
          </a:p>
        </p:txBody>
      </p:sp>
      <p:sp>
        <p:nvSpPr>
          <p:cNvPr id="8" name="Footer Placeholder 7">
            <a:extLst>
              <a:ext uri="{FF2B5EF4-FFF2-40B4-BE49-F238E27FC236}">
                <a16:creationId xmlns:a16="http://schemas.microsoft.com/office/drawing/2014/main" id="{CCC978F5-FEFA-4ED9-B04B-7E29F7562B0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5179FB0-86EC-45E6-A821-914C7EC33B0E}"/>
              </a:ext>
            </a:extLst>
          </p:cNvPr>
          <p:cNvSpPr>
            <a:spLocks noGrp="1"/>
          </p:cNvSpPr>
          <p:nvPr>
            <p:ph type="sldNum" sz="quarter" idx="12"/>
          </p:nvPr>
        </p:nvSpPr>
        <p:spPr/>
        <p:txBody>
          <a:bodyPr/>
          <a:lstStyle/>
          <a:p>
            <a:fld id="{FF78DB22-FEB3-4DD8-83E8-F38F73963393}" type="slidenum">
              <a:rPr lang="en-US" smtClean="0"/>
              <a:t>‹#›</a:t>
            </a:fld>
            <a:endParaRPr lang="en-US"/>
          </a:p>
        </p:txBody>
      </p:sp>
    </p:spTree>
    <p:extLst>
      <p:ext uri="{BB962C8B-B14F-4D97-AF65-F5344CB8AC3E}">
        <p14:creationId xmlns:p14="http://schemas.microsoft.com/office/powerpoint/2010/main" val="25139554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3F86F-8A4F-48F2-ADAF-B25516F8824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A403B41-0FBF-483F-8EB2-220B0DC262CA}"/>
              </a:ext>
            </a:extLst>
          </p:cNvPr>
          <p:cNvSpPr>
            <a:spLocks noGrp="1"/>
          </p:cNvSpPr>
          <p:nvPr>
            <p:ph type="dt" sz="half" idx="10"/>
          </p:nvPr>
        </p:nvSpPr>
        <p:spPr/>
        <p:txBody>
          <a:bodyPr/>
          <a:lstStyle/>
          <a:p>
            <a:fld id="{0B00877C-707C-4EA5-B461-327F6B99BC25}" type="datetimeFigureOut">
              <a:rPr lang="en-US" smtClean="0"/>
              <a:t>2/26/2020</a:t>
            </a:fld>
            <a:endParaRPr lang="en-US"/>
          </a:p>
        </p:txBody>
      </p:sp>
      <p:sp>
        <p:nvSpPr>
          <p:cNvPr id="4" name="Footer Placeholder 3">
            <a:extLst>
              <a:ext uri="{FF2B5EF4-FFF2-40B4-BE49-F238E27FC236}">
                <a16:creationId xmlns:a16="http://schemas.microsoft.com/office/drawing/2014/main" id="{CEF6E2B1-2B33-44A7-8530-5611DF38DE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62EE9F-AFA1-40E7-9C6A-819307AAADB9}"/>
              </a:ext>
            </a:extLst>
          </p:cNvPr>
          <p:cNvSpPr>
            <a:spLocks noGrp="1"/>
          </p:cNvSpPr>
          <p:nvPr>
            <p:ph type="sldNum" sz="quarter" idx="12"/>
          </p:nvPr>
        </p:nvSpPr>
        <p:spPr/>
        <p:txBody>
          <a:bodyPr/>
          <a:lstStyle/>
          <a:p>
            <a:fld id="{FF78DB22-FEB3-4DD8-83E8-F38F73963393}" type="slidenum">
              <a:rPr lang="en-US" smtClean="0"/>
              <a:t>‹#›</a:t>
            </a:fld>
            <a:endParaRPr lang="en-US"/>
          </a:p>
        </p:txBody>
      </p:sp>
    </p:spTree>
    <p:extLst>
      <p:ext uri="{BB962C8B-B14F-4D97-AF65-F5344CB8AC3E}">
        <p14:creationId xmlns:p14="http://schemas.microsoft.com/office/powerpoint/2010/main" val="35702373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38B687-03D2-4403-8E6F-216608D5352D}"/>
              </a:ext>
            </a:extLst>
          </p:cNvPr>
          <p:cNvSpPr>
            <a:spLocks noGrp="1"/>
          </p:cNvSpPr>
          <p:nvPr>
            <p:ph type="dt" sz="half" idx="10"/>
          </p:nvPr>
        </p:nvSpPr>
        <p:spPr/>
        <p:txBody>
          <a:bodyPr/>
          <a:lstStyle/>
          <a:p>
            <a:fld id="{0B00877C-707C-4EA5-B461-327F6B99BC25}" type="datetimeFigureOut">
              <a:rPr lang="en-US" smtClean="0"/>
              <a:t>2/26/2020</a:t>
            </a:fld>
            <a:endParaRPr lang="en-US"/>
          </a:p>
        </p:txBody>
      </p:sp>
      <p:sp>
        <p:nvSpPr>
          <p:cNvPr id="3" name="Footer Placeholder 2">
            <a:extLst>
              <a:ext uri="{FF2B5EF4-FFF2-40B4-BE49-F238E27FC236}">
                <a16:creationId xmlns:a16="http://schemas.microsoft.com/office/drawing/2014/main" id="{3C69CCBF-5757-4FE4-AA8E-0F56A63A2D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51B7617-0E43-42DC-98A0-C6A134BC3B72}"/>
              </a:ext>
            </a:extLst>
          </p:cNvPr>
          <p:cNvSpPr>
            <a:spLocks noGrp="1"/>
          </p:cNvSpPr>
          <p:nvPr>
            <p:ph type="sldNum" sz="quarter" idx="12"/>
          </p:nvPr>
        </p:nvSpPr>
        <p:spPr/>
        <p:txBody>
          <a:bodyPr/>
          <a:lstStyle/>
          <a:p>
            <a:fld id="{FF78DB22-FEB3-4DD8-83E8-F38F73963393}" type="slidenum">
              <a:rPr lang="en-US" smtClean="0"/>
              <a:t>‹#›</a:t>
            </a:fld>
            <a:endParaRPr lang="en-US"/>
          </a:p>
        </p:txBody>
      </p:sp>
    </p:spTree>
    <p:extLst>
      <p:ext uri="{BB962C8B-B14F-4D97-AF65-F5344CB8AC3E}">
        <p14:creationId xmlns:p14="http://schemas.microsoft.com/office/powerpoint/2010/main" val="33025788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4C38C-31EB-4377-A64B-A84EBA55CB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895AF75-E920-46D4-BAA4-850CDC21CB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1265E9-700F-49D4-94AA-EA8629E8F3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B3DD2C6-A137-4B03-B0D1-516FEB85ECCA}"/>
              </a:ext>
            </a:extLst>
          </p:cNvPr>
          <p:cNvSpPr>
            <a:spLocks noGrp="1"/>
          </p:cNvSpPr>
          <p:nvPr>
            <p:ph type="dt" sz="half" idx="10"/>
          </p:nvPr>
        </p:nvSpPr>
        <p:spPr/>
        <p:txBody>
          <a:bodyPr/>
          <a:lstStyle/>
          <a:p>
            <a:fld id="{0B00877C-707C-4EA5-B461-327F6B99BC25}" type="datetimeFigureOut">
              <a:rPr lang="en-US" smtClean="0"/>
              <a:t>2/26/2020</a:t>
            </a:fld>
            <a:endParaRPr lang="en-US"/>
          </a:p>
        </p:txBody>
      </p:sp>
      <p:sp>
        <p:nvSpPr>
          <p:cNvPr id="6" name="Footer Placeholder 5">
            <a:extLst>
              <a:ext uri="{FF2B5EF4-FFF2-40B4-BE49-F238E27FC236}">
                <a16:creationId xmlns:a16="http://schemas.microsoft.com/office/drawing/2014/main" id="{D18A8F61-88C3-4ECB-92F3-D45BAABC86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866A6F-709D-48A3-BC03-51CF9EC41B17}"/>
              </a:ext>
            </a:extLst>
          </p:cNvPr>
          <p:cNvSpPr>
            <a:spLocks noGrp="1"/>
          </p:cNvSpPr>
          <p:nvPr>
            <p:ph type="sldNum" sz="quarter" idx="12"/>
          </p:nvPr>
        </p:nvSpPr>
        <p:spPr/>
        <p:txBody>
          <a:bodyPr/>
          <a:lstStyle/>
          <a:p>
            <a:fld id="{FF78DB22-FEB3-4DD8-83E8-F38F73963393}" type="slidenum">
              <a:rPr lang="en-US" smtClean="0"/>
              <a:t>‹#›</a:t>
            </a:fld>
            <a:endParaRPr lang="en-US"/>
          </a:p>
        </p:txBody>
      </p:sp>
    </p:spTree>
    <p:extLst>
      <p:ext uri="{BB962C8B-B14F-4D97-AF65-F5344CB8AC3E}">
        <p14:creationId xmlns:p14="http://schemas.microsoft.com/office/powerpoint/2010/main" val="22269708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7360D-DA72-438A-BF8B-EEFB5C7F5E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088C6B-E1B3-4BB0-B626-F2507544AF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389156C-AF24-4CD4-B4B5-6015ED1691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CAD26E2-1236-448B-A59D-617C49195986}"/>
              </a:ext>
            </a:extLst>
          </p:cNvPr>
          <p:cNvSpPr>
            <a:spLocks noGrp="1"/>
          </p:cNvSpPr>
          <p:nvPr>
            <p:ph type="dt" sz="half" idx="10"/>
          </p:nvPr>
        </p:nvSpPr>
        <p:spPr/>
        <p:txBody>
          <a:bodyPr/>
          <a:lstStyle/>
          <a:p>
            <a:fld id="{0B00877C-707C-4EA5-B461-327F6B99BC25}" type="datetimeFigureOut">
              <a:rPr lang="en-US" smtClean="0"/>
              <a:t>2/26/2020</a:t>
            </a:fld>
            <a:endParaRPr lang="en-US"/>
          </a:p>
        </p:txBody>
      </p:sp>
      <p:sp>
        <p:nvSpPr>
          <p:cNvPr id="6" name="Footer Placeholder 5">
            <a:extLst>
              <a:ext uri="{FF2B5EF4-FFF2-40B4-BE49-F238E27FC236}">
                <a16:creationId xmlns:a16="http://schemas.microsoft.com/office/drawing/2014/main" id="{96FBCBD1-CEA7-4B75-A3FC-E151122BD8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4DDA72-4540-4615-B77D-738D1F895CD3}"/>
              </a:ext>
            </a:extLst>
          </p:cNvPr>
          <p:cNvSpPr>
            <a:spLocks noGrp="1"/>
          </p:cNvSpPr>
          <p:nvPr>
            <p:ph type="sldNum" sz="quarter" idx="12"/>
          </p:nvPr>
        </p:nvSpPr>
        <p:spPr/>
        <p:txBody>
          <a:bodyPr/>
          <a:lstStyle/>
          <a:p>
            <a:fld id="{FF78DB22-FEB3-4DD8-83E8-F38F73963393}" type="slidenum">
              <a:rPr lang="en-US" smtClean="0"/>
              <a:t>‹#›</a:t>
            </a:fld>
            <a:endParaRPr lang="en-US"/>
          </a:p>
        </p:txBody>
      </p:sp>
    </p:spTree>
    <p:extLst>
      <p:ext uri="{BB962C8B-B14F-4D97-AF65-F5344CB8AC3E}">
        <p14:creationId xmlns:p14="http://schemas.microsoft.com/office/powerpoint/2010/main" val="5017612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99C52-4C38-400B-9752-F0836D99896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64CAFE-C7D5-404C-83D5-0AC55FEEDF9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BCFB6A-DF02-4B58-8E59-2D888B75502E}"/>
              </a:ext>
            </a:extLst>
          </p:cNvPr>
          <p:cNvSpPr>
            <a:spLocks noGrp="1"/>
          </p:cNvSpPr>
          <p:nvPr>
            <p:ph type="dt" sz="half" idx="10"/>
          </p:nvPr>
        </p:nvSpPr>
        <p:spPr/>
        <p:txBody>
          <a:bodyPr/>
          <a:lstStyle/>
          <a:p>
            <a:fld id="{0B00877C-707C-4EA5-B461-327F6B99BC25}" type="datetimeFigureOut">
              <a:rPr lang="en-US" smtClean="0"/>
              <a:t>2/26/2020</a:t>
            </a:fld>
            <a:endParaRPr lang="en-US"/>
          </a:p>
        </p:txBody>
      </p:sp>
      <p:sp>
        <p:nvSpPr>
          <p:cNvPr id="5" name="Footer Placeholder 4">
            <a:extLst>
              <a:ext uri="{FF2B5EF4-FFF2-40B4-BE49-F238E27FC236}">
                <a16:creationId xmlns:a16="http://schemas.microsoft.com/office/drawing/2014/main" id="{E2645D3A-F22B-44AD-904A-2472BF7A46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02105C-4F66-4772-BC69-FBE755D41F2B}"/>
              </a:ext>
            </a:extLst>
          </p:cNvPr>
          <p:cNvSpPr>
            <a:spLocks noGrp="1"/>
          </p:cNvSpPr>
          <p:nvPr>
            <p:ph type="sldNum" sz="quarter" idx="12"/>
          </p:nvPr>
        </p:nvSpPr>
        <p:spPr/>
        <p:txBody>
          <a:bodyPr/>
          <a:lstStyle/>
          <a:p>
            <a:fld id="{FF78DB22-FEB3-4DD8-83E8-F38F73963393}" type="slidenum">
              <a:rPr lang="en-US" smtClean="0"/>
              <a:t>‹#›</a:t>
            </a:fld>
            <a:endParaRPr lang="en-US"/>
          </a:p>
        </p:txBody>
      </p:sp>
    </p:spTree>
    <p:extLst>
      <p:ext uri="{BB962C8B-B14F-4D97-AF65-F5344CB8AC3E}">
        <p14:creationId xmlns:p14="http://schemas.microsoft.com/office/powerpoint/2010/main" val="178270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2/26/2020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9F7FF6-B98A-4B70-9108-B969B8655B3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EBE929B-97D3-48BD-8246-4CAE0F96699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DC508D-8A16-4290-9117-EC72EE0E9424}"/>
              </a:ext>
            </a:extLst>
          </p:cNvPr>
          <p:cNvSpPr>
            <a:spLocks noGrp="1"/>
          </p:cNvSpPr>
          <p:nvPr>
            <p:ph type="dt" sz="half" idx="10"/>
          </p:nvPr>
        </p:nvSpPr>
        <p:spPr/>
        <p:txBody>
          <a:bodyPr/>
          <a:lstStyle/>
          <a:p>
            <a:fld id="{0B00877C-707C-4EA5-B461-327F6B99BC25}" type="datetimeFigureOut">
              <a:rPr lang="en-US" smtClean="0"/>
              <a:t>2/26/2020</a:t>
            </a:fld>
            <a:endParaRPr lang="en-US"/>
          </a:p>
        </p:txBody>
      </p:sp>
      <p:sp>
        <p:nvSpPr>
          <p:cNvPr id="5" name="Footer Placeholder 4">
            <a:extLst>
              <a:ext uri="{FF2B5EF4-FFF2-40B4-BE49-F238E27FC236}">
                <a16:creationId xmlns:a16="http://schemas.microsoft.com/office/drawing/2014/main" id="{DB068BF0-BFB4-4314-AD1F-C3A3BAECE8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A3E31-8641-410E-ABE7-372FE3C2F2B9}"/>
              </a:ext>
            </a:extLst>
          </p:cNvPr>
          <p:cNvSpPr>
            <a:spLocks noGrp="1"/>
          </p:cNvSpPr>
          <p:nvPr>
            <p:ph type="sldNum" sz="quarter" idx="12"/>
          </p:nvPr>
        </p:nvSpPr>
        <p:spPr/>
        <p:txBody>
          <a:bodyPr/>
          <a:lstStyle/>
          <a:p>
            <a:fld id="{FF78DB22-FEB3-4DD8-83E8-F38F73963393}" type="slidenum">
              <a:rPr lang="en-US" smtClean="0"/>
              <a:t>‹#›</a:t>
            </a:fld>
            <a:endParaRPr lang="en-US"/>
          </a:p>
        </p:txBody>
      </p:sp>
    </p:spTree>
    <p:extLst>
      <p:ext uri="{BB962C8B-B14F-4D97-AF65-F5344CB8AC3E}">
        <p14:creationId xmlns:p14="http://schemas.microsoft.com/office/powerpoint/2010/main" val="15722481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21A1D30-C0A0-4124-A783-34D9F15FA0FE}" type="datetime1">
              <a:rPr lang="en-US" smtClean="0"/>
              <a:t>2/26/2020</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a:p>
        </p:txBody>
      </p:sp>
      <p:cxnSp>
        <p:nvCxnSpPr>
          <p:cNvPr id="7" name="Straight Connector 6"/>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9784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F28077-7188-48C5-8679-2287FAC952E9}" type="datetime1">
              <a:rPr lang="en-US" smtClean="0"/>
              <a:t>2/26/2020</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3796612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t>2/26/2020</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3720862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5F6BD99-6FFD-46C5-B5E2-43A34BDA2566}" type="datetime1">
              <a:rPr lang="en-US" smtClean="0"/>
              <a:t>2/26/2020</a:t>
            </a:fld>
            <a:endParaRPr lang="en-US"/>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2071204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22678E-214C-4CF8-97C7-95015FB02960}" type="datetime1">
              <a:rPr lang="en-US" smtClean="0"/>
              <a:t>2/26/2020</a:t>
            </a:fld>
            <a:endParaRPr lang="en-US"/>
          </a:p>
        </p:txBody>
      </p:sp>
      <p:sp>
        <p:nvSpPr>
          <p:cNvPr id="8" name="Footer Placeholder 7"/>
          <p:cNvSpPr>
            <a:spLocks noGrp="1"/>
          </p:cNvSpPr>
          <p:nvPr>
            <p:ph type="ftr" sz="quarter" idx="11"/>
          </p:nvPr>
        </p:nvSpPr>
        <p:spPr/>
        <p:txBody>
          <a:bodyPr/>
          <a:lstStyle/>
          <a:p>
            <a:r>
              <a:rPr lang="en-US"/>
              <a:t>Add a footer</a:t>
            </a:r>
            <a:endParaRPr lang="en-US" dirty="0"/>
          </a:p>
        </p:txBody>
      </p:sp>
      <p:sp>
        <p:nvSpPr>
          <p:cNvPr id="9" name="Slide Number Placeholder 8"/>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4271735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5660E0-FA77-4473-A859-74127B089143}" type="datetime1">
              <a:rPr lang="en-US" smtClean="0"/>
              <a:t>2/26/2020</a:t>
            </a:fld>
            <a:endParaRPr lang="en-US"/>
          </a:p>
        </p:txBody>
      </p:sp>
      <p:sp>
        <p:nvSpPr>
          <p:cNvPr id="4" name="Footer Placeholder 3"/>
          <p:cNvSpPr>
            <a:spLocks noGrp="1"/>
          </p:cNvSpPr>
          <p:nvPr>
            <p:ph type="ftr" sz="quarter" idx="11"/>
          </p:nvPr>
        </p:nvSpPr>
        <p:spPr/>
        <p:txBody>
          <a:bodyPr/>
          <a:lstStyle/>
          <a:p>
            <a:r>
              <a:rPr lang="en-US"/>
              <a:t>Add a footer</a:t>
            </a:r>
            <a:endParaRPr lang="en-US" dirty="0"/>
          </a:p>
        </p:txBody>
      </p:sp>
      <p:sp>
        <p:nvSpPr>
          <p:cNvPr id="5" name="Slide Number Placeholder 4"/>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1255771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t>2/26/2020</a:t>
            </a:fld>
            <a:endParaRPr lang="en-US"/>
          </a:p>
        </p:txBody>
      </p:sp>
      <p:sp>
        <p:nvSpPr>
          <p:cNvPr id="3" name="Footer Placeholder 2"/>
          <p:cNvSpPr>
            <a:spLocks noGrp="1"/>
          </p:cNvSpPr>
          <p:nvPr>
            <p:ph type="ftr" sz="quarter" idx="11"/>
          </p:nvPr>
        </p:nvSpPr>
        <p:spPr/>
        <p:txBody>
          <a:bodyPr/>
          <a:lstStyle/>
          <a:p>
            <a:r>
              <a:rPr lang="en-US"/>
              <a:t>Add a footer</a:t>
            </a:r>
            <a:endParaRPr lang="en-US" dirty="0"/>
          </a:p>
        </p:txBody>
      </p:sp>
      <p:sp>
        <p:nvSpPr>
          <p:cNvPr id="4" name="Slide Number Placeholder 3"/>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2245639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t>2/26/2020</a:t>
            </a:fld>
            <a:endParaRPr lang="en-US"/>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3255879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t>2/26/2020</a:t>
            </a:fld>
            <a:endParaRPr lang="en-US"/>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198623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2/26/2020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2D5871-AB0F-4B3D-8861-97E78CB7B47E}" type="datetime1">
              <a:rPr lang="en-US" smtClean="0"/>
              <a:t>2/26/2020</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28207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418406-4C3F-4F3E-80BD-A22568EA37EB}" type="datetime1">
              <a:rPr lang="en-US" smtClean="0"/>
              <a:t>2/26/2020</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1175744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Diapositivo de Título">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pt-PT"/>
              <a:t>Clique para editar o estilo de título do Modelo Global</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pt-PT"/>
              <a:t>Clique para editar o estilo de subtítulo do Modelo Global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15012770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 de título do Modelo Global</a:t>
            </a:r>
            <a:endParaRPr lang="en-US" dirty="0"/>
          </a:p>
        </p:txBody>
      </p:sp>
      <p:sp>
        <p:nvSpPr>
          <p:cNvPr id="3" name="Content Placeholder 2"/>
          <p:cNvSpPr>
            <a:spLocks noGrp="1"/>
          </p:cNvSpPr>
          <p:nvPr>
            <p:ph idx="1"/>
          </p:nvPr>
        </p:nvSpPr>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11237603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secHead" preserve="1">
  <p:cSld name="Cabeçalho da Secção">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pt-PT"/>
              <a:t>Clique para editar o estilo de título do Modelo Global</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a:t>Clique para editar os estilos do texto de Modelo Global</a:t>
            </a:r>
          </a:p>
        </p:txBody>
      </p:sp>
      <p:sp>
        <p:nvSpPr>
          <p:cNvPr id="4" name="Date Placeholder 3"/>
          <p:cNvSpPr>
            <a:spLocks noGrp="1"/>
          </p:cNvSpPr>
          <p:nvPr>
            <p:ph type="dt" sz="half" idx="10"/>
          </p:nvPr>
        </p:nvSpPr>
        <p:spPr/>
        <p:txBody>
          <a:bodyPr/>
          <a:lstStyle>
            <a:lvl1pPr>
              <a:defRPr>
                <a:solidFill>
                  <a:schemeClr val="tx2"/>
                </a:solidFill>
              </a:defRPr>
            </a:lvl1pPr>
          </a:lstStyle>
          <a:p>
            <a:fld id="{846CE7D5-CF57-46EF-B807-FDD0502418D4}" type="datetimeFigureOut">
              <a:rPr lang="en-US" smtClean="0"/>
              <a:t>2/26/2020</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330EA680-D336-4FF7-8B7A-9848BB0A1C32}" type="slidenum">
              <a:rPr lang="en-US" smtClean="0"/>
              <a:t>‹#›</a:t>
            </a:fld>
            <a:endParaRPr lang="en-US" dirty="0"/>
          </a:p>
        </p:txBody>
      </p:sp>
    </p:spTree>
    <p:extLst>
      <p:ext uri="{BB962C8B-B14F-4D97-AF65-F5344CB8AC3E}">
        <p14:creationId xmlns:p14="http://schemas.microsoft.com/office/powerpoint/2010/main" val="1346585282"/>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pt-PT"/>
              <a:t>Clique para editar o estilo de título do Modelo Global</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2/26/2020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29835704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pt-PT"/>
              <a:t>Clique para editar o estilo de título do Modelo Global</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 do texto de Modelo Global</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 do texto de Modelo Global</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2/26/2020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26100289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 de título do Modelo Global</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2/26/2020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15697741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2/26/2020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24577489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pt-PT"/>
              <a:t>Clique para editar o estilo de título do Modelo Global</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Clique para editar os estilos do texto de Modelo Global</a:t>
            </a:r>
          </a:p>
        </p:txBody>
      </p:sp>
      <p:sp>
        <p:nvSpPr>
          <p:cNvPr id="5" name="Date Placeholder 4"/>
          <p:cNvSpPr>
            <a:spLocks noGrp="1"/>
          </p:cNvSpPr>
          <p:nvPr>
            <p:ph type="dt" sz="half" idx="10"/>
          </p:nvPr>
        </p:nvSpPr>
        <p:spPr/>
        <p:txBody>
          <a:bodyPr/>
          <a:lstStyle/>
          <a:p>
            <a:fld id="{846CE7D5-CF57-46EF-B807-FDD0502418D4}" type="datetimeFigureOut">
              <a:rPr lang="en-US" smtClean="0"/>
              <a:t>2/26/2020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650116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2/26/2020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pt-PT"/>
              <a:t>Clique para editar o estilo de título do Modelo Global</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PT"/>
              <a:t>Clique no ícone para adicionar uma imagem</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Clique para editar os estilos do texto de Modelo Global</a:t>
            </a:r>
          </a:p>
        </p:txBody>
      </p:sp>
      <p:sp>
        <p:nvSpPr>
          <p:cNvPr id="5" name="Date Placeholder 4"/>
          <p:cNvSpPr>
            <a:spLocks noGrp="1"/>
          </p:cNvSpPr>
          <p:nvPr>
            <p:ph type="dt" sz="half" idx="10"/>
          </p:nvPr>
        </p:nvSpPr>
        <p:spPr/>
        <p:txBody>
          <a:bodyPr/>
          <a:lstStyle/>
          <a:p>
            <a:fld id="{846CE7D5-CF57-46EF-B807-FDD0502418D4}" type="datetimeFigureOut">
              <a:rPr lang="en-US" smtClean="0"/>
              <a:t>2/26/2020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41076289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 de título do Modelo Global</a:t>
            </a:r>
            <a:endParaRPr lang="en-US" dirty="0"/>
          </a:p>
        </p:txBody>
      </p:sp>
      <p:sp>
        <p:nvSpPr>
          <p:cNvPr id="3" name="Vertical Text Placeholder 2"/>
          <p:cNvSpPr>
            <a:spLocks noGrp="1"/>
          </p:cNvSpPr>
          <p:nvPr>
            <p:ph type="body" orient="vert" idx="1"/>
          </p:nvPr>
        </p:nvSpPr>
        <p:spPr/>
        <p:txBody>
          <a:bodyPr vert="eaVert"/>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18943401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e Texto">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pt-PT"/>
              <a:t>Clique para editar o estilo de título do Modelo Global</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846CE7D5-CF57-46EF-B807-FDD0502418D4}" type="datetimeFigureOut">
              <a:rPr lang="en-US" smtClean="0"/>
              <a:t>2/26/2020</a:t>
            </a:fld>
            <a:endParaRPr lang="en-US" dirty="0"/>
          </a:p>
        </p:txBody>
      </p:sp>
      <p:sp>
        <p:nvSpPr>
          <p:cNvPr id="5" name="Footer Placeholder 4"/>
          <p:cNvSpPr>
            <a:spLocks noGrp="1"/>
          </p:cNvSpPr>
          <p:nvPr>
            <p:ph type="ftr" sz="quarter" idx="11"/>
          </p:nvPr>
        </p:nvSpPr>
        <p:spPr>
          <a:xfrm>
            <a:off x="3776135" y="6422854"/>
            <a:ext cx="4279669" cy="365125"/>
          </a:xfrm>
        </p:spPr>
        <p:txBody>
          <a:bodyPr/>
          <a:lstStyle/>
          <a:p>
            <a:endParaRPr lang="en-US" dirty="0"/>
          </a:p>
        </p:txBody>
      </p:sp>
      <p:sp>
        <p:nvSpPr>
          <p:cNvPr id="6" name="Slide Number Placeholder 5"/>
          <p:cNvSpPr>
            <a:spLocks noGrp="1"/>
          </p:cNvSpPr>
          <p:nvPr>
            <p:ph type="sldNum" sz="quarter" idx="12"/>
          </p:nvPr>
        </p:nvSpPr>
        <p:spPr>
          <a:xfrm>
            <a:off x="8073048" y="6422854"/>
            <a:ext cx="879759" cy="365125"/>
          </a:xfrm>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29917950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Opening slide">
  <p:cSld name="Opening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96556" y="3643156"/>
            <a:ext cx="6889600" cy="2376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6000"/>
              <a:buNone/>
              <a:defRPr sz="7300">
                <a:solidFill>
                  <a:schemeClr val="lt2"/>
                </a:solidFill>
              </a:defRPr>
            </a:lvl1pPr>
            <a:lvl2pPr lvl="1" rtl="0">
              <a:spcBef>
                <a:spcPts val="0"/>
              </a:spcBef>
              <a:spcAft>
                <a:spcPts val="0"/>
              </a:spcAft>
              <a:buClr>
                <a:schemeClr val="lt2"/>
              </a:buClr>
              <a:buSzPts val="5200"/>
              <a:buNone/>
              <a:defRPr sz="6900">
                <a:solidFill>
                  <a:schemeClr val="lt2"/>
                </a:solidFill>
              </a:defRPr>
            </a:lvl2pPr>
            <a:lvl3pPr lvl="2" rtl="0">
              <a:spcBef>
                <a:spcPts val="0"/>
              </a:spcBef>
              <a:spcAft>
                <a:spcPts val="0"/>
              </a:spcAft>
              <a:buClr>
                <a:schemeClr val="lt2"/>
              </a:buClr>
              <a:buSzPts val="5200"/>
              <a:buNone/>
              <a:defRPr sz="6900">
                <a:solidFill>
                  <a:schemeClr val="lt2"/>
                </a:solidFill>
              </a:defRPr>
            </a:lvl3pPr>
            <a:lvl4pPr lvl="3" rtl="0">
              <a:spcBef>
                <a:spcPts val="0"/>
              </a:spcBef>
              <a:spcAft>
                <a:spcPts val="0"/>
              </a:spcAft>
              <a:buClr>
                <a:schemeClr val="lt2"/>
              </a:buClr>
              <a:buSzPts val="5200"/>
              <a:buNone/>
              <a:defRPr sz="6900">
                <a:solidFill>
                  <a:schemeClr val="lt2"/>
                </a:solidFill>
              </a:defRPr>
            </a:lvl4pPr>
            <a:lvl5pPr lvl="4" rtl="0">
              <a:spcBef>
                <a:spcPts val="0"/>
              </a:spcBef>
              <a:spcAft>
                <a:spcPts val="0"/>
              </a:spcAft>
              <a:buClr>
                <a:schemeClr val="lt2"/>
              </a:buClr>
              <a:buSzPts val="5200"/>
              <a:buNone/>
              <a:defRPr sz="6900">
                <a:solidFill>
                  <a:schemeClr val="lt2"/>
                </a:solidFill>
              </a:defRPr>
            </a:lvl5pPr>
            <a:lvl6pPr lvl="5" rtl="0">
              <a:spcBef>
                <a:spcPts val="0"/>
              </a:spcBef>
              <a:spcAft>
                <a:spcPts val="0"/>
              </a:spcAft>
              <a:buClr>
                <a:schemeClr val="lt2"/>
              </a:buClr>
              <a:buSzPts val="5200"/>
              <a:buNone/>
              <a:defRPr sz="6900">
                <a:solidFill>
                  <a:schemeClr val="lt2"/>
                </a:solidFill>
              </a:defRPr>
            </a:lvl6pPr>
            <a:lvl7pPr lvl="6" rtl="0">
              <a:spcBef>
                <a:spcPts val="0"/>
              </a:spcBef>
              <a:spcAft>
                <a:spcPts val="0"/>
              </a:spcAft>
              <a:buClr>
                <a:schemeClr val="lt2"/>
              </a:buClr>
              <a:buSzPts val="5200"/>
              <a:buNone/>
              <a:defRPr sz="6900">
                <a:solidFill>
                  <a:schemeClr val="lt2"/>
                </a:solidFill>
              </a:defRPr>
            </a:lvl7pPr>
            <a:lvl8pPr lvl="7" rtl="0">
              <a:spcBef>
                <a:spcPts val="0"/>
              </a:spcBef>
              <a:spcAft>
                <a:spcPts val="0"/>
              </a:spcAft>
              <a:buClr>
                <a:schemeClr val="lt2"/>
              </a:buClr>
              <a:buSzPts val="5200"/>
              <a:buNone/>
              <a:defRPr sz="6900">
                <a:solidFill>
                  <a:schemeClr val="lt2"/>
                </a:solidFill>
              </a:defRPr>
            </a:lvl8pPr>
            <a:lvl9pPr lvl="8" rtl="0">
              <a:spcBef>
                <a:spcPts val="0"/>
              </a:spcBef>
              <a:spcAft>
                <a:spcPts val="0"/>
              </a:spcAft>
              <a:buClr>
                <a:schemeClr val="lt2"/>
              </a:buClr>
              <a:buSzPts val="5200"/>
              <a:buNone/>
              <a:defRPr sz="6900">
                <a:solidFill>
                  <a:schemeClr val="lt2"/>
                </a:solidFill>
              </a:defRPr>
            </a:lvl9pPr>
          </a:lstStyle>
          <a:p>
            <a:endParaRPr/>
          </a:p>
        </p:txBody>
      </p:sp>
      <p:sp>
        <p:nvSpPr>
          <p:cNvPr id="10" name="Google Shape;10;p2"/>
          <p:cNvSpPr txBox="1">
            <a:spLocks noGrp="1"/>
          </p:cNvSpPr>
          <p:nvPr>
            <p:ph type="subTitle" idx="1"/>
          </p:nvPr>
        </p:nvSpPr>
        <p:spPr>
          <a:xfrm>
            <a:off x="805712" y="5357956"/>
            <a:ext cx="5495200" cy="95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2"/>
              </a:buClr>
              <a:buSzPts val="1200"/>
              <a:buNone/>
              <a:defRPr>
                <a:solidFill>
                  <a:schemeClr val="lt2"/>
                </a:solidFill>
              </a:defRPr>
            </a:lvl1pPr>
            <a:lvl2pPr lvl="1" algn="r" rtl="0">
              <a:lnSpc>
                <a:spcPct val="100000"/>
              </a:lnSpc>
              <a:spcBef>
                <a:spcPts val="0"/>
              </a:spcBef>
              <a:spcAft>
                <a:spcPts val="0"/>
              </a:spcAft>
              <a:buClr>
                <a:schemeClr val="lt2"/>
              </a:buClr>
              <a:buSzPts val="2800"/>
              <a:buNone/>
              <a:defRPr sz="3700">
                <a:solidFill>
                  <a:schemeClr val="lt2"/>
                </a:solidFill>
              </a:defRPr>
            </a:lvl2pPr>
            <a:lvl3pPr lvl="2" algn="r" rtl="0">
              <a:lnSpc>
                <a:spcPct val="100000"/>
              </a:lnSpc>
              <a:spcBef>
                <a:spcPts val="0"/>
              </a:spcBef>
              <a:spcAft>
                <a:spcPts val="0"/>
              </a:spcAft>
              <a:buClr>
                <a:schemeClr val="lt2"/>
              </a:buClr>
              <a:buSzPts val="2800"/>
              <a:buNone/>
              <a:defRPr sz="3700">
                <a:solidFill>
                  <a:schemeClr val="lt2"/>
                </a:solidFill>
              </a:defRPr>
            </a:lvl3pPr>
            <a:lvl4pPr lvl="3" algn="r" rtl="0">
              <a:lnSpc>
                <a:spcPct val="100000"/>
              </a:lnSpc>
              <a:spcBef>
                <a:spcPts val="0"/>
              </a:spcBef>
              <a:spcAft>
                <a:spcPts val="0"/>
              </a:spcAft>
              <a:buClr>
                <a:schemeClr val="lt2"/>
              </a:buClr>
              <a:buSzPts val="2800"/>
              <a:buNone/>
              <a:defRPr sz="3700">
                <a:solidFill>
                  <a:schemeClr val="lt2"/>
                </a:solidFill>
              </a:defRPr>
            </a:lvl4pPr>
            <a:lvl5pPr lvl="4" algn="r" rtl="0">
              <a:lnSpc>
                <a:spcPct val="100000"/>
              </a:lnSpc>
              <a:spcBef>
                <a:spcPts val="0"/>
              </a:spcBef>
              <a:spcAft>
                <a:spcPts val="0"/>
              </a:spcAft>
              <a:buClr>
                <a:schemeClr val="lt2"/>
              </a:buClr>
              <a:buSzPts val="2800"/>
              <a:buNone/>
              <a:defRPr sz="3700">
                <a:solidFill>
                  <a:schemeClr val="lt2"/>
                </a:solidFill>
              </a:defRPr>
            </a:lvl5pPr>
            <a:lvl6pPr lvl="5" algn="r" rtl="0">
              <a:lnSpc>
                <a:spcPct val="100000"/>
              </a:lnSpc>
              <a:spcBef>
                <a:spcPts val="0"/>
              </a:spcBef>
              <a:spcAft>
                <a:spcPts val="0"/>
              </a:spcAft>
              <a:buClr>
                <a:schemeClr val="lt2"/>
              </a:buClr>
              <a:buSzPts val="2800"/>
              <a:buNone/>
              <a:defRPr sz="3700">
                <a:solidFill>
                  <a:schemeClr val="lt2"/>
                </a:solidFill>
              </a:defRPr>
            </a:lvl6pPr>
            <a:lvl7pPr lvl="6" algn="r" rtl="0">
              <a:lnSpc>
                <a:spcPct val="100000"/>
              </a:lnSpc>
              <a:spcBef>
                <a:spcPts val="0"/>
              </a:spcBef>
              <a:spcAft>
                <a:spcPts val="0"/>
              </a:spcAft>
              <a:buClr>
                <a:schemeClr val="lt2"/>
              </a:buClr>
              <a:buSzPts val="2800"/>
              <a:buNone/>
              <a:defRPr sz="3700">
                <a:solidFill>
                  <a:schemeClr val="lt2"/>
                </a:solidFill>
              </a:defRPr>
            </a:lvl7pPr>
            <a:lvl8pPr lvl="7" algn="r" rtl="0">
              <a:lnSpc>
                <a:spcPct val="100000"/>
              </a:lnSpc>
              <a:spcBef>
                <a:spcPts val="0"/>
              </a:spcBef>
              <a:spcAft>
                <a:spcPts val="0"/>
              </a:spcAft>
              <a:buClr>
                <a:schemeClr val="lt2"/>
              </a:buClr>
              <a:buSzPts val="2800"/>
              <a:buNone/>
              <a:defRPr sz="3700">
                <a:solidFill>
                  <a:schemeClr val="lt2"/>
                </a:solidFill>
              </a:defRPr>
            </a:lvl8pPr>
            <a:lvl9pPr lvl="8" algn="r" rtl="0">
              <a:lnSpc>
                <a:spcPct val="100000"/>
              </a:lnSpc>
              <a:spcBef>
                <a:spcPts val="0"/>
              </a:spcBef>
              <a:spcAft>
                <a:spcPts val="0"/>
              </a:spcAft>
              <a:buClr>
                <a:schemeClr val="lt2"/>
              </a:buClr>
              <a:buSzPts val="2800"/>
              <a:buNone/>
              <a:defRPr sz="3700">
                <a:solidFill>
                  <a:schemeClr val="lt2"/>
                </a:solidFill>
              </a:defRPr>
            </a:lvl9pPr>
          </a:lstStyle>
          <a:p>
            <a:endParaRPr/>
          </a:p>
        </p:txBody>
      </p:sp>
    </p:spTree>
    <p:extLst>
      <p:ext uri="{BB962C8B-B14F-4D97-AF65-F5344CB8AC3E}">
        <p14:creationId xmlns:p14="http://schemas.microsoft.com/office/powerpoint/2010/main" val="3640501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2/26/2020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2.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image" Target="../media/image3.png"/><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microsoft.com/office/2007/relationships/hdphoto" Target="../media/hdphoto1.wdp"/></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6.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2/26/2020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5" r:id="rId3"/>
    <p:sldLayoutId id="2147483664" r:id="rId4"/>
    <p:sldLayoutId id="2147483665" r:id="rId5"/>
    <p:sldLayoutId id="2147483666" r:id="rId6"/>
    <p:sldLayoutId id="2147483667" r:id="rId7"/>
    <p:sldLayoutId id="2147483676" r:id="rId8"/>
    <p:sldLayoutId id="2147483669" r:id="rId9"/>
    <p:sldLayoutId id="2147483674"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2800"/>
              <a:buFont typeface="Work Sans ExtraBold"/>
              <a:buNone/>
              <a:defRPr sz="2800">
                <a:latin typeface="Work Sans ExtraBold"/>
                <a:ea typeface="Work Sans ExtraBold"/>
                <a:cs typeface="Work Sans ExtraBold"/>
                <a:sym typeface="Work Sans ExtraBold"/>
              </a:defRPr>
            </a:lvl1pPr>
            <a:lvl2pPr lvl="1" rtl="0">
              <a:spcBef>
                <a:spcPts val="0"/>
              </a:spcBef>
              <a:spcAft>
                <a:spcPts val="0"/>
              </a:spcAft>
              <a:buClr>
                <a:srgbClr val="666666"/>
              </a:buClr>
              <a:buSzPts val="2800"/>
              <a:buFont typeface="Questrial"/>
              <a:buNone/>
              <a:defRPr sz="2800">
                <a:solidFill>
                  <a:srgbClr val="666666"/>
                </a:solidFill>
                <a:latin typeface="Questrial"/>
                <a:ea typeface="Questrial"/>
                <a:cs typeface="Questrial"/>
                <a:sym typeface="Questrial"/>
              </a:defRPr>
            </a:lvl2pPr>
            <a:lvl3pPr lvl="2" rtl="0">
              <a:spcBef>
                <a:spcPts val="0"/>
              </a:spcBef>
              <a:spcAft>
                <a:spcPts val="0"/>
              </a:spcAft>
              <a:buClr>
                <a:srgbClr val="666666"/>
              </a:buClr>
              <a:buSzPts val="2800"/>
              <a:buFont typeface="Questrial"/>
              <a:buNone/>
              <a:defRPr sz="2800">
                <a:solidFill>
                  <a:srgbClr val="666666"/>
                </a:solidFill>
                <a:latin typeface="Questrial"/>
                <a:ea typeface="Questrial"/>
                <a:cs typeface="Questrial"/>
                <a:sym typeface="Questrial"/>
              </a:defRPr>
            </a:lvl3pPr>
            <a:lvl4pPr lvl="3" rtl="0">
              <a:spcBef>
                <a:spcPts val="0"/>
              </a:spcBef>
              <a:spcAft>
                <a:spcPts val="0"/>
              </a:spcAft>
              <a:buClr>
                <a:srgbClr val="666666"/>
              </a:buClr>
              <a:buSzPts val="2800"/>
              <a:buFont typeface="Questrial"/>
              <a:buNone/>
              <a:defRPr sz="2800">
                <a:solidFill>
                  <a:srgbClr val="666666"/>
                </a:solidFill>
                <a:latin typeface="Questrial"/>
                <a:ea typeface="Questrial"/>
                <a:cs typeface="Questrial"/>
                <a:sym typeface="Questrial"/>
              </a:defRPr>
            </a:lvl4pPr>
            <a:lvl5pPr lvl="4" rtl="0">
              <a:spcBef>
                <a:spcPts val="0"/>
              </a:spcBef>
              <a:spcAft>
                <a:spcPts val="0"/>
              </a:spcAft>
              <a:buClr>
                <a:srgbClr val="666666"/>
              </a:buClr>
              <a:buSzPts val="2800"/>
              <a:buFont typeface="Questrial"/>
              <a:buNone/>
              <a:defRPr sz="2800">
                <a:solidFill>
                  <a:srgbClr val="666666"/>
                </a:solidFill>
                <a:latin typeface="Questrial"/>
                <a:ea typeface="Questrial"/>
                <a:cs typeface="Questrial"/>
                <a:sym typeface="Questrial"/>
              </a:defRPr>
            </a:lvl5pPr>
            <a:lvl6pPr lvl="5" rtl="0">
              <a:spcBef>
                <a:spcPts val="0"/>
              </a:spcBef>
              <a:spcAft>
                <a:spcPts val="0"/>
              </a:spcAft>
              <a:buClr>
                <a:srgbClr val="666666"/>
              </a:buClr>
              <a:buSzPts val="2800"/>
              <a:buFont typeface="Questrial"/>
              <a:buNone/>
              <a:defRPr sz="2800">
                <a:solidFill>
                  <a:srgbClr val="666666"/>
                </a:solidFill>
                <a:latin typeface="Questrial"/>
                <a:ea typeface="Questrial"/>
                <a:cs typeface="Questrial"/>
                <a:sym typeface="Questrial"/>
              </a:defRPr>
            </a:lvl6pPr>
            <a:lvl7pPr lvl="6" rtl="0">
              <a:spcBef>
                <a:spcPts val="0"/>
              </a:spcBef>
              <a:spcAft>
                <a:spcPts val="0"/>
              </a:spcAft>
              <a:buClr>
                <a:srgbClr val="666666"/>
              </a:buClr>
              <a:buSzPts val="2800"/>
              <a:buFont typeface="Questrial"/>
              <a:buNone/>
              <a:defRPr sz="2800">
                <a:solidFill>
                  <a:srgbClr val="666666"/>
                </a:solidFill>
                <a:latin typeface="Questrial"/>
                <a:ea typeface="Questrial"/>
                <a:cs typeface="Questrial"/>
                <a:sym typeface="Questrial"/>
              </a:defRPr>
            </a:lvl7pPr>
            <a:lvl8pPr lvl="7" rtl="0">
              <a:spcBef>
                <a:spcPts val="0"/>
              </a:spcBef>
              <a:spcAft>
                <a:spcPts val="0"/>
              </a:spcAft>
              <a:buClr>
                <a:srgbClr val="666666"/>
              </a:buClr>
              <a:buSzPts val="2800"/>
              <a:buFont typeface="Questrial"/>
              <a:buNone/>
              <a:defRPr sz="2800">
                <a:solidFill>
                  <a:srgbClr val="666666"/>
                </a:solidFill>
                <a:latin typeface="Questrial"/>
                <a:ea typeface="Questrial"/>
                <a:cs typeface="Questrial"/>
                <a:sym typeface="Questrial"/>
              </a:defRPr>
            </a:lvl8pPr>
            <a:lvl9pPr lvl="8" rtl="0">
              <a:spcBef>
                <a:spcPts val="0"/>
              </a:spcBef>
              <a:spcAft>
                <a:spcPts val="0"/>
              </a:spcAft>
              <a:buClr>
                <a:srgbClr val="666666"/>
              </a:buClr>
              <a:buSzPts val="2800"/>
              <a:buFont typeface="Questrial"/>
              <a:buNone/>
              <a:defRPr sz="2800">
                <a:solidFill>
                  <a:srgbClr val="666666"/>
                </a:solidFill>
                <a:latin typeface="Questrial"/>
                <a:ea typeface="Questrial"/>
                <a:cs typeface="Questrial"/>
                <a:sym typeface="Questria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04800" rtl="0">
              <a:lnSpc>
                <a:spcPct val="115000"/>
              </a:lnSpc>
              <a:spcBef>
                <a:spcPts val="0"/>
              </a:spcBef>
              <a:spcAft>
                <a:spcPts val="0"/>
              </a:spcAft>
              <a:buSzPts val="1200"/>
              <a:buFont typeface="Barlow Light"/>
              <a:buChar char="●"/>
              <a:defRPr sz="1200">
                <a:latin typeface="Barlow Light"/>
                <a:ea typeface="Barlow Light"/>
                <a:cs typeface="Barlow Light"/>
                <a:sym typeface="Barlow Light"/>
              </a:defRPr>
            </a:lvl1pPr>
            <a:lvl2pPr marL="914400" lvl="1" indent="-304800" rtl="0">
              <a:lnSpc>
                <a:spcPct val="115000"/>
              </a:lnSpc>
              <a:spcBef>
                <a:spcPts val="1600"/>
              </a:spcBef>
              <a:spcAft>
                <a:spcPts val="0"/>
              </a:spcAft>
              <a:buSzPts val="1200"/>
              <a:buFont typeface="Barlow Light"/>
              <a:buChar char="○"/>
              <a:defRPr sz="1200">
                <a:latin typeface="Barlow Light"/>
                <a:ea typeface="Barlow Light"/>
                <a:cs typeface="Barlow Light"/>
                <a:sym typeface="Barlow Light"/>
              </a:defRPr>
            </a:lvl2pPr>
            <a:lvl3pPr marL="1371600" lvl="2" indent="-304800" rtl="0">
              <a:lnSpc>
                <a:spcPct val="115000"/>
              </a:lnSpc>
              <a:spcBef>
                <a:spcPts val="1600"/>
              </a:spcBef>
              <a:spcAft>
                <a:spcPts val="0"/>
              </a:spcAft>
              <a:buSzPts val="1200"/>
              <a:buFont typeface="Barlow Light"/>
              <a:buChar char="■"/>
              <a:defRPr sz="1200">
                <a:latin typeface="Barlow Light"/>
                <a:ea typeface="Barlow Light"/>
                <a:cs typeface="Barlow Light"/>
                <a:sym typeface="Barlow Light"/>
              </a:defRPr>
            </a:lvl3pPr>
            <a:lvl4pPr marL="1828800" lvl="3" indent="-304800" rtl="0">
              <a:lnSpc>
                <a:spcPct val="115000"/>
              </a:lnSpc>
              <a:spcBef>
                <a:spcPts val="1600"/>
              </a:spcBef>
              <a:spcAft>
                <a:spcPts val="0"/>
              </a:spcAft>
              <a:buSzPts val="1200"/>
              <a:buFont typeface="Barlow Light"/>
              <a:buChar char="●"/>
              <a:defRPr sz="1200">
                <a:latin typeface="Barlow Light"/>
                <a:ea typeface="Barlow Light"/>
                <a:cs typeface="Barlow Light"/>
                <a:sym typeface="Barlow Light"/>
              </a:defRPr>
            </a:lvl4pPr>
            <a:lvl5pPr marL="2286000" lvl="4" indent="-304800" rtl="0">
              <a:lnSpc>
                <a:spcPct val="115000"/>
              </a:lnSpc>
              <a:spcBef>
                <a:spcPts val="1600"/>
              </a:spcBef>
              <a:spcAft>
                <a:spcPts val="0"/>
              </a:spcAft>
              <a:buSzPts val="1200"/>
              <a:buFont typeface="Barlow Light"/>
              <a:buChar char="○"/>
              <a:defRPr sz="1200">
                <a:latin typeface="Barlow Light"/>
                <a:ea typeface="Barlow Light"/>
                <a:cs typeface="Barlow Light"/>
                <a:sym typeface="Barlow Light"/>
              </a:defRPr>
            </a:lvl5pPr>
            <a:lvl6pPr marL="2743200" lvl="5" indent="-304800" rtl="0">
              <a:lnSpc>
                <a:spcPct val="115000"/>
              </a:lnSpc>
              <a:spcBef>
                <a:spcPts val="1600"/>
              </a:spcBef>
              <a:spcAft>
                <a:spcPts val="0"/>
              </a:spcAft>
              <a:buSzPts val="1200"/>
              <a:buFont typeface="Barlow Light"/>
              <a:buChar char="■"/>
              <a:defRPr sz="1200">
                <a:latin typeface="Barlow Light"/>
                <a:ea typeface="Barlow Light"/>
                <a:cs typeface="Barlow Light"/>
                <a:sym typeface="Barlow Light"/>
              </a:defRPr>
            </a:lvl6pPr>
            <a:lvl7pPr marL="3200400" lvl="6" indent="-304800" rtl="0">
              <a:lnSpc>
                <a:spcPct val="115000"/>
              </a:lnSpc>
              <a:spcBef>
                <a:spcPts val="1600"/>
              </a:spcBef>
              <a:spcAft>
                <a:spcPts val="0"/>
              </a:spcAft>
              <a:buSzPts val="1200"/>
              <a:buFont typeface="Barlow Light"/>
              <a:buChar char="●"/>
              <a:defRPr sz="1200">
                <a:latin typeface="Barlow Light"/>
                <a:ea typeface="Barlow Light"/>
                <a:cs typeface="Barlow Light"/>
                <a:sym typeface="Barlow Light"/>
              </a:defRPr>
            </a:lvl7pPr>
            <a:lvl8pPr marL="3657600" lvl="7" indent="-304800" rtl="0">
              <a:lnSpc>
                <a:spcPct val="115000"/>
              </a:lnSpc>
              <a:spcBef>
                <a:spcPts val="1600"/>
              </a:spcBef>
              <a:spcAft>
                <a:spcPts val="0"/>
              </a:spcAft>
              <a:buSzPts val="1200"/>
              <a:buFont typeface="Barlow Light"/>
              <a:buChar char="○"/>
              <a:defRPr sz="1200">
                <a:latin typeface="Barlow Light"/>
                <a:ea typeface="Barlow Light"/>
                <a:cs typeface="Barlow Light"/>
                <a:sym typeface="Barlow Light"/>
              </a:defRPr>
            </a:lvl8pPr>
            <a:lvl9pPr marL="4114800" lvl="8" indent="-304800" rtl="0">
              <a:lnSpc>
                <a:spcPct val="115000"/>
              </a:lnSpc>
              <a:spcBef>
                <a:spcPts val="1600"/>
              </a:spcBef>
              <a:spcAft>
                <a:spcPts val="1600"/>
              </a:spcAft>
              <a:buSzPts val="1200"/>
              <a:buFont typeface="Barlow Light"/>
              <a:buChar char="■"/>
              <a:defRPr sz="1200">
                <a:latin typeface="Barlow Light"/>
                <a:ea typeface="Barlow Light"/>
                <a:cs typeface="Barlow Light"/>
                <a:sym typeface="Barlow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8" r:id="rId3"/>
    <p:sldLayoutId id="2147483663" r:id="rId4"/>
    <p:sldLayoutId id="2147483668" r:id="rId5"/>
    <p:sldLayoutId id="2147483673" r:id="rId6"/>
    <p:sldLayoutId id="2147483701"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accent2">
                    <a:lumMod val="50000"/>
                  </a:schemeClr>
                </a:solidFill>
              </a:defRPr>
            </a:lvl1pPr>
          </a:lstStyle>
          <a:p>
            <a:fld id="{C4A3462A-2D5B-48AF-A3D4-EF8A90A50A80}" type="datetimeFigureOut">
              <a:rPr lang="en-US" dirty="0"/>
              <a:t>2/26/2020</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accent2">
                    <a:lumMod val="50000"/>
                  </a:schemeClr>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2">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416416469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hf sldNum="0" hdr="0" ftr="0" dt="0"/>
  <p:txStyles>
    <p:titleStyle>
      <a:lvl1pPr algn="l" defTabSz="914400" rtl="0" eaLnBrk="1" latinLnBrk="0" hangingPunct="1">
        <a:lnSpc>
          <a:spcPct val="90000"/>
        </a:lnSpc>
        <a:spcBef>
          <a:spcPct val="0"/>
        </a:spcBef>
        <a:buNone/>
        <a:defRPr sz="4800" b="1" kern="1200" cap="none"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2"/>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88CA39-1D11-46CC-9CF1-23B3FDA730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3FBCA6-F252-4482-90DA-E46EEF2C10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021061-958A-4587-B1D6-1D78D7E13F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00877C-707C-4EA5-B461-327F6B99BC25}" type="datetimeFigureOut">
              <a:rPr lang="en-US" smtClean="0"/>
              <a:t>2/26/2020</a:t>
            </a:fld>
            <a:endParaRPr lang="en-US"/>
          </a:p>
        </p:txBody>
      </p:sp>
      <p:sp>
        <p:nvSpPr>
          <p:cNvPr id="5" name="Footer Placeholder 4">
            <a:extLst>
              <a:ext uri="{FF2B5EF4-FFF2-40B4-BE49-F238E27FC236}">
                <a16:creationId xmlns:a16="http://schemas.microsoft.com/office/drawing/2014/main" id="{03D04C8B-DBCE-493A-9007-A8402DF574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EE1A1D-CC85-4AE0-AE65-A23CB58741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78DB22-FEB3-4DD8-83E8-F38F73963393}" type="slidenum">
              <a:rPr lang="en-US" smtClean="0"/>
              <a:t>‹#›</a:t>
            </a:fld>
            <a:endParaRPr lang="en-US"/>
          </a:p>
        </p:txBody>
      </p:sp>
    </p:spTree>
    <p:extLst>
      <p:ext uri="{BB962C8B-B14F-4D97-AF65-F5344CB8AC3E}">
        <p14:creationId xmlns:p14="http://schemas.microsoft.com/office/powerpoint/2010/main" val="2377740195"/>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146459-E3C3-4969-9224-5ED50B492D17}" type="datetime1">
              <a:rPr lang="en-US" smtClean="0"/>
              <a:pPr/>
              <a:t>2/26/2020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Add a footer</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1CF334-2D5C-4859-84A6-CA7E6E43FAEB}" type="slidenum">
              <a:rPr lang="en-US" smtClean="0"/>
              <a:pPr/>
              <a:t>‹#›</a:t>
            </a:fld>
            <a:endParaRPr lang="en-US"/>
          </a:p>
        </p:txBody>
      </p:sp>
    </p:spTree>
    <p:extLst>
      <p:ext uri="{BB962C8B-B14F-4D97-AF65-F5344CB8AC3E}">
        <p14:creationId xmlns:p14="http://schemas.microsoft.com/office/powerpoint/2010/main" val="2899754054"/>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pt-PT"/>
              <a:t>Clique para editar o estilo de título do Modelo Global</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846CE7D5-CF57-46EF-B807-FDD0502418D4}" type="datetimeFigureOut">
              <a:rPr lang="en-US" smtClean="0"/>
              <a:t>2/26/2020</a:t>
            </a:fld>
            <a:endParaRPr lang="en-US" dirty="0"/>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US" dirty="0"/>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330EA680-D336-4FF7-8B7A-9848BB0A1C32}" type="slidenum">
              <a:rPr lang="en-US" smtClean="0"/>
              <a:t>‹#›</a:t>
            </a:fld>
            <a:endParaRPr lang="en-US" dirty="0"/>
          </a:p>
        </p:txBody>
      </p:sp>
    </p:spTree>
    <p:extLst>
      <p:ext uri="{BB962C8B-B14F-4D97-AF65-F5344CB8AC3E}">
        <p14:creationId xmlns:p14="http://schemas.microsoft.com/office/powerpoint/2010/main" val="3624385206"/>
      </p:ext>
    </p:extLst>
  </p:cSld>
  <p:clrMap bg1="dk1" tx1="lt1" bg2="dk2"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2.jpeg"/><Relationship Id="rId7"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9.jpeg"/><Relationship Id="rId9"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8.png"/><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png"/><Relationship Id="rId1" Type="http://schemas.openxmlformats.org/officeDocument/2006/relationships/slideLayout" Target="../slideLayouts/slideLayout53.xml"/><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53.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3.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3.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3.xml"/></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6.png"/><Relationship Id="rId1" Type="http://schemas.openxmlformats.org/officeDocument/2006/relationships/slideLayout" Target="../slideLayouts/slideLayout63.xml"/><Relationship Id="rId5" Type="http://schemas.openxmlformats.org/officeDocument/2006/relationships/image" Target="../media/image29.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3" Type="http://schemas.openxmlformats.org/officeDocument/2006/relationships/hyperlink" Target="https://www.globalpartnership.org/content/better-early-learning-and-development-scale-belds-flyer" TargetMode="External"/><Relationship Id="rId2" Type="http://schemas.openxmlformats.org/officeDocument/2006/relationships/notesSlide" Target="../notesSlides/notesSlide16.xml"/><Relationship Id="rId1" Type="http://schemas.openxmlformats.org/officeDocument/2006/relationships/slideLayout" Target="../slideLayouts/slideLayout41.xml"/><Relationship Id="rId6" Type="http://schemas.openxmlformats.org/officeDocument/2006/relationships/image" Target="../media/image38.jpeg"/><Relationship Id="rId5" Type="http://schemas.openxmlformats.org/officeDocument/2006/relationships/hyperlink" Target="https://www.globalpartnership.org/blog/ready-learn-ghana-frontrunner-universal-pre-primary-education" TargetMode="External"/><Relationship Id="rId4" Type="http://schemas.openxmlformats.org/officeDocument/2006/relationships/hyperlink" Target="https://www.globalpartnership.org/blog/scaling-early-education-young-children-lesotho"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30.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0"/>
        <p:cNvGrpSpPr/>
        <p:nvPr/>
      </p:nvGrpSpPr>
      <p:grpSpPr>
        <a:xfrm>
          <a:off x="0" y="0"/>
          <a:ext cx="0" cy="0"/>
          <a:chOff x="0" y="0"/>
          <a:chExt cx="0" cy="0"/>
        </a:xfrm>
      </p:grpSpPr>
      <p:pic>
        <p:nvPicPr>
          <p:cNvPr id="5" name="Picture 4" descr="UNICEF-Ethiopia-103 copy.jpg">
            <a:extLst>
              <a:ext uri="{FF2B5EF4-FFF2-40B4-BE49-F238E27FC236}">
                <a16:creationId xmlns:a16="http://schemas.microsoft.com/office/drawing/2014/main" id="{4452551B-6416-8049-838E-7370DC3AA4C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27804" y="0"/>
            <a:ext cx="12342551" cy="6961323"/>
          </a:xfrm>
          <a:prstGeom prst="rect">
            <a:avLst/>
          </a:prstGeom>
        </p:spPr>
      </p:pic>
      <p:sp>
        <p:nvSpPr>
          <p:cNvPr id="132" name="Google Shape;132;p25"/>
          <p:cNvSpPr txBox="1">
            <a:spLocks noGrp="1"/>
          </p:cNvSpPr>
          <p:nvPr>
            <p:ph type="ctrTitle"/>
          </p:nvPr>
        </p:nvSpPr>
        <p:spPr>
          <a:xfrm>
            <a:off x="75927" y="750627"/>
            <a:ext cx="6955188" cy="5563329"/>
          </a:xfrm>
          <a:prstGeom prst="rect">
            <a:avLst/>
          </a:prstGeom>
        </p:spPr>
        <p:txBody>
          <a:bodyPr spcFirstLastPara="1" wrap="square" lIns="121900" tIns="121900" rIns="121900" bIns="121900" anchor="b" anchorCtr="0">
            <a:noAutofit/>
          </a:bodyPr>
          <a:lstStyle/>
          <a:p>
            <a:pPr algn="l" rtl="0"/>
            <a:r>
              <a:rPr lang="fr" sz="4000" b="0" i="0" u="none" baseline="0" dirty="0">
                <a:solidFill>
                  <a:schemeClr val="lt1"/>
                </a:solidFill>
              </a:rPr>
              <a:t>Webinaire de l’Initiative pour l’amélioration de l’apprentissage et du développement des jeunes enfants à grande échelle (BELDS) :</a:t>
            </a:r>
            <a:br>
              <a:rPr lang="fr" sz="4800" dirty="0">
                <a:solidFill>
                  <a:schemeClr val="lt1"/>
                </a:solidFill>
              </a:rPr>
            </a:br>
            <a:r>
              <a:rPr lang="fr" sz="3200" b="0" i="1" u="none" baseline="0" dirty="0">
                <a:solidFill>
                  <a:schemeClr val="accent2">
                    <a:lumMod val="10000"/>
                    <a:lumOff val="90000"/>
                  </a:schemeClr>
                </a:solidFill>
              </a:rPr>
              <a:t>Renforcer l’EPE dans les analyses et plans sectoriels de l’éducation</a:t>
            </a:r>
          </a:p>
        </p:txBody>
      </p:sp>
      <p:pic>
        <p:nvPicPr>
          <p:cNvPr id="4" name="Picture 6" descr="A close up of a sign&#10;&#10;Description generated with high confidence">
            <a:extLst>
              <a:ext uri="{FF2B5EF4-FFF2-40B4-BE49-F238E27FC236}">
                <a16:creationId xmlns:a16="http://schemas.microsoft.com/office/drawing/2014/main" id="{F7782538-03E2-4368-BF37-C9EF4ED993E2}"/>
              </a:ext>
            </a:extLst>
          </p:cNvPr>
          <p:cNvPicPr>
            <a:picLocks noChangeAspect="1"/>
          </p:cNvPicPr>
          <p:nvPr/>
        </p:nvPicPr>
        <p:blipFill>
          <a:blip r:embed="rId5"/>
          <a:stretch>
            <a:fillRect/>
          </a:stretch>
        </p:blipFill>
        <p:spPr>
          <a:xfrm>
            <a:off x="242637" y="160720"/>
            <a:ext cx="2743200" cy="721297"/>
          </a:xfrm>
          <a:prstGeom prst="rect">
            <a:avLst/>
          </a:prstGeom>
        </p:spPr>
      </p:pic>
      <p:sp>
        <p:nvSpPr>
          <p:cNvPr id="3" name="Subtitle 2">
            <a:extLst>
              <a:ext uri="{FF2B5EF4-FFF2-40B4-BE49-F238E27FC236}">
                <a16:creationId xmlns:a16="http://schemas.microsoft.com/office/drawing/2014/main" id="{5E998084-4ED1-4254-9B97-7294BEFDF307}"/>
              </a:ext>
            </a:extLst>
          </p:cNvPr>
          <p:cNvSpPr>
            <a:spLocks noGrp="1"/>
          </p:cNvSpPr>
          <p:nvPr>
            <p:ph type="subTitle" idx="1"/>
          </p:nvPr>
        </p:nvSpPr>
        <p:spPr>
          <a:xfrm>
            <a:off x="548271" y="5835956"/>
            <a:ext cx="5495200" cy="956000"/>
          </a:xfrm>
        </p:spPr>
        <p:txBody>
          <a:bodyPr/>
          <a:lstStyle/>
          <a:p>
            <a:pPr algn="l" rtl="0"/>
            <a:r>
              <a:rPr lang="fr" b="0" i="0" u="none" baseline="0"/>
              <a:t>27 février 2020</a:t>
            </a:r>
          </a:p>
        </p:txBody>
      </p:sp>
    </p:spTree>
    <p:extLst>
      <p:ext uri="{BB962C8B-B14F-4D97-AF65-F5344CB8AC3E}">
        <p14:creationId xmlns:p14="http://schemas.microsoft.com/office/powerpoint/2010/main" val="1569498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lgn="r" rtl="0"/>
            <a:fld id="{858F8DD7-2476-40E3-B381-AE2B19FF5977}" type="slidenum">
              <a:rPr/>
              <a:t>10</a:t>
            </a:fld>
            <a:endParaRPr lang="fr"/>
          </a:p>
        </p:txBody>
      </p:sp>
      <p:sp>
        <p:nvSpPr>
          <p:cNvPr id="2" name="TextBox 1"/>
          <p:cNvSpPr txBox="1"/>
          <p:nvPr/>
        </p:nvSpPr>
        <p:spPr>
          <a:xfrm>
            <a:off x="0" y="177303"/>
            <a:ext cx="12191999" cy="1938992"/>
          </a:xfrm>
          <a:prstGeom prst="rect">
            <a:avLst/>
          </a:prstGeom>
          <a:noFill/>
        </p:spPr>
        <p:txBody>
          <a:bodyPr wrap="square" rtlCol="0">
            <a:spAutoFit/>
          </a:bodyPr>
          <a:lstStyle/>
          <a:p>
            <a:pPr algn="ctr" rtl="0"/>
            <a:r>
              <a:rPr lang="fr" sz="4000" b="1" i="0" u="sng" baseline="0">
                <a:solidFill>
                  <a:srgbClr val="00B0F0"/>
                </a:solidFill>
              </a:rPr>
              <a:t>Participation au MOOC sur l’intégration </a:t>
            </a:r>
          </a:p>
          <a:p>
            <a:pPr algn="ctr" rtl="0"/>
            <a:r>
              <a:rPr lang="fr" sz="4000" b="1" i="0" u="sng" baseline="0">
                <a:solidFill>
                  <a:srgbClr val="00B0F0"/>
                </a:solidFill>
              </a:rPr>
              <a:t>de l’éducation de la petite enfance </a:t>
            </a:r>
          </a:p>
          <a:p>
            <a:pPr algn="ctr" rtl="0"/>
            <a:r>
              <a:rPr lang="fr" sz="4000" b="1" i="0" u="sng" baseline="0">
                <a:solidFill>
                  <a:srgbClr val="00B0F0"/>
                </a:solidFill>
              </a:rPr>
              <a:t>dans la planification sectorielle de l’éducation </a:t>
            </a:r>
          </a:p>
        </p:txBody>
      </p:sp>
      <p:sp>
        <p:nvSpPr>
          <p:cNvPr id="22" name="Content Placeholder 2"/>
          <p:cNvSpPr>
            <a:spLocks noGrp="1"/>
          </p:cNvSpPr>
          <p:nvPr>
            <p:ph idx="1"/>
          </p:nvPr>
        </p:nvSpPr>
        <p:spPr>
          <a:xfrm>
            <a:off x="596349" y="2116294"/>
            <a:ext cx="11224592" cy="4741705"/>
          </a:xfrm>
        </p:spPr>
        <p:txBody>
          <a:bodyPr>
            <a:normAutofit fontScale="77500" lnSpcReduction="20000"/>
          </a:bodyPr>
          <a:lstStyle/>
          <a:p>
            <a:pPr lvl="2" algn="l" rtl="0"/>
            <a:r>
              <a:rPr lang="fr" sz="4000" b="0" i="1" u="none" baseline="0">
                <a:solidFill>
                  <a:srgbClr val="FF0000"/>
                </a:solidFill>
                <a:effectLst>
                  <a:outerShdw blurRad="38100" dist="38100" dir="2700000" algn="tl">
                    <a:srgbClr val="000000">
                      <a:alpha val="43137"/>
                    </a:srgbClr>
                  </a:outerShdw>
                </a:effectLst>
              </a:rPr>
              <a:t>Les membres du groupe de travail technique national se sont inscrits et ont participé au MOOC organisé par l’UNESCO, l’IIPE, le PME et l’UNICEF.</a:t>
            </a:r>
          </a:p>
          <a:p>
            <a:pPr lvl="2" algn="l" rtl="0"/>
            <a:endParaRPr lang="fr" sz="4000" i="1" dirty="0">
              <a:solidFill>
                <a:srgbClr val="FF0000"/>
              </a:solidFill>
              <a:effectLst>
                <a:outerShdw blurRad="38100" dist="38100" dir="2700000" algn="tl">
                  <a:srgbClr val="000000">
                    <a:alpha val="43137"/>
                  </a:srgbClr>
                </a:outerShdw>
              </a:effectLst>
            </a:endParaRPr>
          </a:p>
          <a:p>
            <a:pPr lvl="2" algn="l" rtl="0"/>
            <a:r>
              <a:rPr lang="fr" sz="4000" b="0" i="1" u="none" baseline="0">
                <a:solidFill>
                  <a:srgbClr val="FF0000"/>
                </a:solidFill>
                <a:effectLst>
                  <a:outerShdw blurRad="38100" dist="38100" dir="2700000" algn="tl">
                    <a:srgbClr val="000000">
                      <a:alpha val="43137"/>
                    </a:srgbClr>
                  </a:outerShdw>
                </a:effectLst>
              </a:rPr>
              <a:t>D’autres personnes ont été sélectionnées pour y participer aux fins de validation.</a:t>
            </a:r>
          </a:p>
          <a:p>
            <a:pPr lvl="2" algn="l" rtl="0"/>
            <a:endParaRPr lang="fr" sz="1100" i="1" dirty="0">
              <a:solidFill>
                <a:srgbClr val="FF0000"/>
              </a:solidFill>
              <a:effectLst>
                <a:outerShdw blurRad="38100" dist="38100" dir="2700000" algn="tl">
                  <a:srgbClr val="000000">
                    <a:alpha val="43137"/>
                  </a:srgbClr>
                </a:outerShdw>
              </a:effectLst>
            </a:endParaRPr>
          </a:p>
          <a:p>
            <a:pPr lvl="2" algn="just" rtl="0"/>
            <a:r>
              <a:rPr lang="fr" sz="4000" b="0" i="1" u="none" baseline="0">
                <a:solidFill>
                  <a:srgbClr val="FF0000"/>
                </a:solidFill>
                <a:effectLst>
                  <a:outerShdw blurRad="38100" dist="38100" dir="2700000" algn="tl">
                    <a:srgbClr val="000000">
                      <a:alpha val="43137"/>
                    </a:srgbClr>
                  </a:outerShdw>
                </a:effectLst>
              </a:rPr>
              <a:t>Les participants ont amélioré leur compréhension des questions liées à l’EPE et ont appliqué les enseignements dans le cadre du processus d’élaboration de l’EPE en tant que stratégies clés à employer lors de l’élaboration de la politique de l’EPE. Par exemple, comment plaider en faveur du soutien à l’EPE. </a:t>
            </a:r>
          </a:p>
          <a:p>
            <a:pPr lvl="2" algn="just" rtl="0"/>
            <a:endParaRPr lang="fr" sz="4000" i="1" dirty="0">
              <a:solidFill>
                <a:srgbClr val="FF0000"/>
              </a:solidFill>
              <a:effectLst>
                <a:outerShdw blurRad="38100" dist="38100" dir="2700000" algn="tl">
                  <a:srgbClr val="000000">
                    <a:alpha val="43137"/>
                  </a:srgbClr>
                </a:outerShdw>
              </a:effectLst>
            </a:endParaRPr>
          </a:p>
          <a:p>
            <a:pPr lvl="2" algn="l" rtl="0"/>
            <a:endParaRPr lang="fr" sz="4000" i="1" dirty="0">
              <a:solidFill>
                <a:srgbClr val="FF0000"/>
              </a:solidFill>
              <a:effectLst>
                <a:outerShdw blurRad="38100" dist="38100" dir="2700000" algn="tl">
                  <a:srgbClr val="000000">
                    <a:alpha val="43137"/>
                  </a:srgbClr>
                </a:outerShdw>
              </a:effectLst>
            </a:endParaRPr>
          </a:p>
          <a:p>
            <a:pPr lvl="2" algn="l" rtl="0"/>
            <a:endParaRPr lang="fr" sz="4000" dirty="0"/>
          </a:p>
          <a:p>
            <a:pPr lvl="2" algn="l" rtl="0"/>
            <a:endParaRPr lang="fr" sz="4000" dirty="0"/>
          </a:p>
          <a:p>
            <a:pPr lvl="2" algn="l" rtl="0"/>
            <a:endParaRPr lang="fr" sz="2800" dirty="0"/>
          </a:p>
        </p:txBody>
      </p:sp>
    </p:spTree>
    <p:extLst>
      <p:ext uri="{BB962C8B-B14F-4D97-AF65-F5344CB8AC3E}">
        <p14:creationId xmlns:p14="http://schemas.microsoft.com/office/powerpoint/2010/main" val="5678015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lgn="r" rtl="0"/>
            <a:fld id="{858F8DD7-2476-40E3-B381-AE2B19FF5977}" type="slidenum">
              <a:rPr/>
              <a:t>11</a:t>
            </a:fld>
            <a:endParaRPr lang="fr"/>
          </a:p>
        </p:txBody>
      </p:sp>
      <p:sp>
        <p:nvSpPr>
          <p:cNvPr id="2" name="TextBox 1"/>
          <p:cNvSpPr txBox="1"/>
          <p:nvPr/>
        </p:nvSpPr>
        <p:spPr>
          <a:xfrm>
            <a:off x="2340159" y="181996"/>
            <a:ext cx="6547691" cy="769441"/>
          </a:xfrm>
          <a:prstGeom prst="rect">
            <a:avLst/>
          </a:prstGeom>
          <a:noFill/>
        </p:spPr>
        <p:txBody>
          <a:bodyPr wrap="none" rtlCol="0">
            <a:spAutoFit/>
          </a:bodyPr>
          <a:lstStyle/>
          <a:p>
            <a:pPr algn="ctr" rtl="0"/>
            <a:r>
              <a:rPr lang="fr" sz="4400" b="1" i="0" u="none" baseline="0">
                <a:solidFill>
                  <a:srgbClr val="00B0F0"/>
                </a:solidFill>
              </a:rPr>
              <a:t>Validation de la politique de l’EPE</a:t>
            </a:r>
          </a:p>
        </p:txBody>
      </p:sp>
      <p:sp>
        <p:nvSpPr>
          <p:cNvPr id="22" name="Content Placeholder 2"/>
          <p:cNvSpPr>
            <a:spLocks noGrp="1"/>
          </p:cNvSpPr>
          <p:nvPr>
            <p:ph idx="1"/>
          </p:nvPr>
        </p:nvSpPr>
        <p:spPr>
          <a:xfrm>
            <a:off x="632460" y="1228298"/>
            <a:ext cx="10879866" cy="5447706"/>
          </a:xfrm>
        </p:spPr>
        <p:txBody>
          <a:bodyPr>
            <a:normAutofit fontScale="77500" lnSpcReduction="20000"/>
          </a:bodyPr>
          <a:lstStyle/>
          <a:p>
            <a:pPr lvl="2" algn="just" rtl="0"/>
            <a:r>
              <a:rPr lang="fr" sz="4000" b="0" i="0" u="none" baseline="0"/>
              <a:t>Validation de l’ébauche de politique de l’EPE par les parties prenantes nationales (dans trois zones)</a:t>
            </a:r>
          </a:p>
          <a:p>
            <a:pPr marL="914400" lvl="2" indent="0" algn="just" rtl="0">
              <a:buNone/>
            </a:pPr>
            <a:endParaRPr lang="fr" sz="4000" dirty="0"/>
          </a:p>
          <a:p>
            <a:pPr marL="914400" lvl="2" indent="0" algn="just" rtl="0">
              <a:buNone/>
            </a:pPr>
            <a:r>
              <a:rPr lang="fr" sz="4000" b="0" i="1" u="none" baseline="0">
                <a:solidFill>
                  <a:srgbClr val="FF0000"/>
                </a:solidFill>
                <a:effectLst>
                  <a:outerShdw blurRad="38100" dist="38100" dir="2700000" algn="tl">
                    <a:srgbClr val="000000">
                      <a:alpha val="43137"/>
                    </a:srgbClr>
                  </a:outerShdw>
                </a:effectLst>
              </a:rPr>
              <a:t>Le groupe de travail technique a fait appel à des groupes et des personnes représentant les parties prenantes dans les zones nord, centre et sud du pays.</a:t>
            </a:r>
          </a:p>
          <a:p>
            <a:pPr marL="914400" lvl="2" indent="0" algn="just" rtl="0">
              <a:buNone/>
            </a:pPr>
            <a:endParaRPr lang="fr" sz="4000" i="1" dirty="0">
              <a:solidFill>
                <a:srgbClr val="FF0000"/>
              </a:solidFill>
              <a:effectLst>
                <a:outerShdw blurRad="38100" dist="38100" dir="2700000" algn="tl">
                  <a:srgbClr val="000000">
                    <a:alpha val="43137"/>
                  </a:srgbClr>
                </a:outerShdw>
              </a:effectLst>
            </a:endParaRPr>
          </a:p>
          <a:p>
            <a:pPr marL="914400" lvl="2" indent="0" algn="just" rtl="0">
              <a:buNone/>
            </a:pPr>
            <a:r>
              <a:rPr lang="fr" sz="4000" b="0" i="1" u="none" baseline="0">
                <a:solidFill>
                  <a:srgbClr val="FF0000"/>
                </a:solidFill>
                <a:effectLst>
                  <a:outerShdw blurRad="38100" dist="38100" dir="2700000" algn="tl">
                    <a:srgbClr val="000000">
                      <a:alpha val="43137"/>
                    </a:srgbClr>
                  </a:outerShdw>
                </a:effectLst>
              </a:rPr>
              <a:t>Pour enrichir les stratégies/activités élaborées afin d’assurer un cadre d’action solide pour l’EPE</a:t>
            </a:r>
          </a:p>
          <a:p>
            <a:pPr marL="914400" lvl="2" indent="0" algn="just" rtl="0">
              <a:buNone/>
            </a:pPr>
            <a:r>
              <a:rPr lang="fr" sz="4000" b="0" i="0" u="none" baseline="0">
                <a:solidFill>
                  <a:srgbClr val="FF0000"/>
                </a:solidFill>
                <a:effectLst>
                  <a:outerShdw blurRad="38100" dist="38100" dir="2700000" algn="tl">
                    <a:srgbClr val="000000">
                      <a:alpha val="43137"/>
                    </a:srgbClr>
                  </a:outerShdw>
                </a:effectLst>
              </a:rPr>
              <a:t> </a:t>
            </a:r>
          </a:p>
          <a:p>
            <a:pPr marL="914400" lvl="2" indent="0" algn="just" rtl="0">
              <a:buNone/>
            </a:pPr>
            <a:r>
              <a:rPr lang="fr" sz="4000" b="0" i="1" u="none" baseline="0">
                <a:solidFill>
                  <a:srgbClr val="FF0000"/>
                </a:solidFill>
              </a:rPr>
              <a:t>Les participants n’appartenant pas au groupe de travail technique qui ont terminé le MOOC sur l’EPE avaient également une expérience pratique des cinq domaines d’action.</a:t>
            </a:r>
            <a:r>
              <a:rPr lang="fr" sz="4000" b="0" i="0" u="none" baseline="0">
                <a:solidFill>
                  <a:srgbClr val="FF0000"/>
                </a:solidFill>
              </a:rPr>
              <a:t> </a:t>
            </a:r>
          </a:p>
          <a:p>
            <a:pPr lvl="2" algn="just" rtl="0"/>
            <a:endParaRPr lang="fr" sz="4000" dirty="0">
              <a:solidFill>
                <a:srgbClr val="FF0000"/>
              </a:solidFill>
            </a:endParaRPr>
          </a:p>
          <a:p>
            <a:pPr lvl="2" algn="just" rtl="0"/>
            <a:endParaRPr lang="fr" sz="2800" dirty="0"/>
          </a:p>
        </p:txBody>
      </p:sp>
    </p:spTree>
    <p:extLst>
      <p:ext uri="{BB962C8B-B14F-4D97-AF65-F5344CB8AC3E}">
        <p14:creationId xmlns:p14="http://schemas.microsoft.com/office/powerpoint/2010/main" val="26399143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lgn="r" rtl="0"/>
            <a:fld id="{858F8DD7-2476-40E3-B381-AE2B19FF5977}" type="slidenum">
              <a:rPr/>
              <a:t>12</a:t>
            </a:fld>
            <a:endParaRPr lang="fr"/>
          </a:p>
        </p:txBody>
      </p:sp>
      <p:sp>
        <p:nvSpPr>
          <p:cNvPr id="2" name="TextBox 1"/>
          <p:cNvSpPr txBox="1"/>
          <p:nvPr/>
        </p:nvSpPr>
        <p:spPr>
          <a:xfrm>
            <a:off x="1160617" y="50706"/>
            <a:ext cx="6526788" cy="707886"/>
          </a:xfrm>
          <a:prstGeom prst="rect">
            <a:avLst/>
          </a:prstGeom>
          <a:noFill/>
        </p:spPr>
        <p:txBody>
          <a:bodyPr wrap="none" rtlCol="0">
            <a:spAutoFit/>
          </a:bodyPr>
          <a:lstStyle/>
          <a:p>
            <a:pPr algn="ctr" rtl="0"/>
            <a:r>
              <a:rPr lang="fr" sz="4000" b="1" i="0" u="none" baseline="0">
                <a:solidFill>
                  <a:srgbClr val="00B0F0"/>
                </a:solidFill>
              </a:rPr>
              <a:t>Attentes concernant l’EPE au Ghana</a:t>
            </a:r>
          </a:p>
        </p:txBody>
      </p:sp>
      <p:sp>
        <p:nvSpPr>
          <p:cNvPr id="3" name="Content Placeholder 2"/>
          <p:cNvSpPr>
            <a:spLocks noGrp="1"/>
          </p:cNvSpPr>
          <p:nvPr>
            <p:ph idx="1"/>
          </p:nvPr>
        </p:nvSpPr>
        <p:spPr>
          <a:xfrm>
            <a:off x="8225028" y="127827"/>
            <a:ext cx="2368639" cy="480933"/>
          </a:xfrm>
        </p:spPr>
        <p:txBody>
          <a:bodyPr/>
          <a:lstStyle/>
          <a:p>
            <a:pPr marL="0" indent="0" algn="l" rtl="0">
              <a:buNone/>
            </a:pPr>
            <a:r>
              <a:rPr lang="fr" b="0" i="0" u="none" baseline="0"/>
              <a:t>Nord</a:t>
            </a:r>
            <a:endParaRPr lang="fr"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0618" y="685880"/>
            <a:ext cx="9387180" cy="5911291"/>
          </a:xfrm>
          <a:prstGeom prst="rect">
            <a:avLst/>
          </a:prstGeom>
          <a:ln>
            <a:solidFill>
              <a:schemeClr val="tx1"/>
            </a:solidFill>
          </a:ln>
        </p:spPr>
      </p:pic>
    </p:spTree>
    <p:extLst>
      <p:ext uri="{BB962C8B-B14F-4D97-AF65-F5344CB8AC3E}">
        <p14:creationId xmlns:p14="http://schemas.microsoft.com/office/powerpoint/2010/main" val="4681356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lgn="r" rtl="0"/>
            <a:fld id="{858F8DD7-2476-40E3-B381-AE2B19FF5977}" type="slidenum">
              <a:rPr/>
              <a:t>13</a:t>
            </a:fld>
            <a:endParaRPr lang="fr"/>
          </a:p>
        </p:txBody>
      </p:sp>
      <p:sp>
        <p:nvSpPr>
          <p:cNvPr id="2" name="TextBox 1"/>
          <p:cNvSpPr txBox="1"/>
          <p:nvPr/>
        </p:nvSpPr>
        <p:spPr>
          <a:xfrm>
            <a:off x="1160617" y="-3886"/>
            <a:ext cx="6526788" cy="707886"/>
          </a:xfrm>
          <a:prstGeom prst="rect">
            <a:avLst/>
          </a:prstGeom>
          <a:noFill/>
        </p:spPr>
        <p:txBody>
          <a:bodyPr wrap="none" rtlCol="0">
            <a:spAutoFit/>
          </a:bodyPr>
          <a:lstStyle/>
          <a:p>
            <a:pPr algn="ctr" rtl="0"/>
            <a:r>
              <a:rPr lang="fr" sz="4000" b="1" i="0" u="none" baseline="0">
                <a:solidFill>
                  <a:srgbClr val="00B0F0"/>
                </a:solidFill>
              </a:rPr>
              <a:t>Attentes concernant l’EPE au Ghana</a:t>
            </a:r>
          </a:p>
        </p:txBody>
      </p:sp>
      <p:sp>
        <p:nvSpPr>
          <p:cNvPr id="3" name="Content Placeholder 2"/>
          <p:cNvSpPr>
            <a:spLocks noGrp="1"/>
          </p:cNvSpPr>
          <p:nvPr>
            <p:ph idx="1"/>
          </p:nvPr>
        </p:nvSpPr>
        <p:spPr>
          <a:xfrm>
            <a:off x="8443396" y="114179"/>
            <a:ext cx="2368639" cy="480933"/>
          </a:xfrm>
        </p:spPr>
        <p:txBody>
          <a:bodyPr/>
          <a:lstStyle/>
          <a:p>
            <a:pPr marL="0" indent="0" algn="l" rtl="0">
              <a:buNone/>
            </a:pPr>
            <a:r>
              <a:rPr lang="fr" b="0" i="0" u="none" baseline="0"/>
              <a:t>Centre</a:t>
            </a:r>
            <a:endParaRPr lang="fr"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0917" y="608760"/>
            <a:ext cx="9421117" cy="6010981"/>
          </a:xfrm>
          <a:prstGeom prst="rect">
            <a:avLst/>
          </a:prstGeom>
          <a:ln>
            <a:solidFill>
              <a:schemeClr val="tx1"/>
            </a:solidFill>
          </a:ln>
        </p:spPr>
      </p:pic>
    </p:spTree>
    <p:extLst>
      <p:ext uri="{BB962C8B-B14F-4D97-AF65-F5344CB8AC3E}">
        <p14:creationId xmlns:p14="http://schemas.microsoft.com/office/powerpoint/2010/main" val="15329225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35A14-9420-411B-9DD4-F6C85E0768F2}"/>
              </a:ext>
            </a:extLst>
          </p:cNvPr>
          <p:cNvSpPr>
            <a:spLocks noGrp="1"/>
          </p:cNvSpPr>
          <p:nvPr>
            <p:ph type="title"/>
          </p:nvPr>
        </p:nvSpPr>
        <p:spPr>
          <a:xfrm>
            <a:off x="838200" y="187705"/>
            <a:ext cx="10515600" cy="1064430"/>
          </a:xfrm>
        </p:spPr>
        <p:txBody>
          <a:bodyPr>
            <a:noAutofit/>
          </a:bodyPr>
          <a:lstStyle/>
          <a:p>
            <a:pPr algn="ctr" rtl="0"/>
            <a:r>
              <a:rPr lang="fr" sz="3600" b="1" i="0" u="none" baseline="0">
                <a:solidFill>
                  <a:srgbClr val="00B0F0"/>
                </a:solidFill>
              </a:rPr>
              <a:t>ENSEIGNEMENTS TIRÉS DU PROCESSUS D’ÉLABORATION DU CADRE D’ACTION POUR L’EPE</a:t>
            </a:r>
          </a:p>
        </p:txBody>
      </p:sp>
      <p:sp>
        <p:nvSpPr>
          <p:cNvPr id="3" name="Content Placeholder 2">
            <a:extLst>
              <a:ext uri="{FF2B5EF4-FFF2-40B4-BE49-F238E27FC236}">
                <a16:creationId xmlns:a16="http://schemas.microsoft.com/office/drawing/2014/main" id="{2723995A-22DD-43AA-83A7-DB52793833B4}"/>
              </a:ext>
            </a:extLst>
          </p:cNvPr>
          <p:cNvSpPr>
            <a:spLocks noGrp="1"/>
          </p:cNvSpPr>
          <p:nvPr>
            <p:ph idx="1"/>
          </p:nvPr>
        </p:nvSpPr>
        <p:spPr>
          <a:xfrm>
            <a:off x="99134" y="1541539"/>
            <a:ext cx="11993732" cy="5031101"/>
          </a:xfrm>
        </p:spPr>
        <p:txBody>
          <a:bodyPr>
            <a:normAutofit fontScale="92500" lnSpcReduction="10000"/>
          </a:bodyPr>
          <a:lstStyle/>
          <a:p>
            <a:pPr lvl="1" algn="just" rtl="0">
              <a:buFont typeface="Wingdings" panose="05000000000000000000" pitchFamily="2" charset="2"/>
              <a:buChar char="§"/>
            </a:pPr>
            <a:r>
              <a:rPr lang="fr" sz="2800" b="0" i="0" u="none" baseline="0"/>
              <a:t>Le processus prend du temps – la volonté politique et l’adhésion des dirigeants ainsi que les activités du groupe de travail technique ont joué un rôle majeur</a:t>
            </a:r>
          </a:p>
          <a:p>
            <a:pPr lvl="1" algn="just" rtl="0">
              <a:buFont typeface="Wingdings" panose="05000000000000000000" pitchFamily="2" charset="2"/>
              <a:buChar char="§"/>
            </a:pPr>
            <a:r>
              <a:rPr lang="fr" sz="2800" b="0" i="0" u="none" baseline="0"/>
              <a:t>La direction et la coordination du groupe de travail ont été essentielles pour maintenir l’intérêt et aller de l’avant</a:t>
            </a:r>
          </a:p>
          <a:p>
            <a:pPr lvl="1" algn="just" rtl="0">
              <a:buFont typeface="Wingdings" panose="05000000000000000000" pitchFamily="2" charset="2"/>
              <a:buChar char="§"/>
            </a:pPr>
            <a:r>
              <a:rPr lang="fr" sz="2800" b="0" i="0" u="none" baseline="0"/>
              <a:t>Le groupe de travail sur l’EPE a été essentiel pour promouvoir l’appropriation, maintenir la dynamique et soutenir la participation et la prise en compte des perspectives d’un large éventail de parties prenantes – rôle de défenseur et de promoteur de l’EPE</a:t>
            </a:r>
          </a:p>
          <a:p>
            <a:pPr lvl="1" algn="just" rtl="0">
              <a:buFont typeface="Wingdings" panose="05000000000000000000" pitchFamily="2" charset="2"/>
              <a:buChar char="§"/>
            </a:pPr>
            <a:r>
              <a:rPr lang="fr" sz="2800" b="0" i="0" u="none" baseline="0"/>
              <a:t>La spécificité du sous-secteur de l’EPE a été évidente et soulignée au cours du processus</a:t>
            </a:r>
          </a:p>
          <a:p>
            <a:pPr lvl="1" algn="just" rtl="0">
              <a:buFont typeface="Wingdings" panose="05000000000000000000" pitchFamily="2" charset="2"/>
              <a:buChar char="§"/>
            </a:pPr>
            <a:r>
              <a:rPr lang="fr" sz="2800" b="0" i="0" u="none" baseline="0"/>
              <a:t>L’accent mis sur l’EPE doit être en phase avec les autres sous-secteurs et les priorités et stratégies générales du secteur de l’éducation</a:t>
            </a:r>
          </a:p>
          <a:p>
            <a:pPr lvl="1" algn="just" rtl="0">
              <a:buFont typeface="Wingdings" panose="05000000000000000000" pitchFamily="2" charset="2"/>
              <a:buChar char="§"/>
            </a:pPr>
            <a:r>
              <a:rPr lang="fr" sz="2800" b="0" i="0" u="none" baseline="0"/>
              <a:t>Contribution de l’approche BELDS : processus ; soutien technique ; plaidoyer ; MOOC ; participation aux échanges</a:t>
            </a:r>
          </a:p>
          <a:p>
            <a:pPr lvl="1" algn="just" rtl="0">
              <a:buFont typeface="Wingdings" panose="05000000000000000000" pitchFamily="2" charset="2"/>
              <a:buChar char="§"/>
            </a:pPr>
            <a:endParaRPr lang="fr" sz="2800" dirty="0"/>
          </a:p>
        </p:txBody>
      </p:sp>
    </p:spTree>
    <p:extLst>
      <p:ext uri="{BB962C8B-B14F-4D97-AF65-F5344CB8AC3E}">
        <p14:creationId xmlns:p14="http://schemas.microsoft.com/office/powerpoint/2010/main" val="37493074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501053" y="6344420"/>
            <a:ext cx="2844800" cy="365125"/>
          </a:xfrm>
          <a:prstGeom prst="rect">
            <a:avLst/>
          </a:prstGeom>
        </p:spPr>
        <p:txBody>
          <a:bodyPr/>
          <a:lstStyle>
            <a:lvl1pPr algn="l">
              <a:defRPr sz="1200">
                <a:solidFill>
                  <a:srgbClr val="7F7F7F"/>
                </a:solidFill>
              </a:defRPr>
            </a:lvl1pPr>
          </a:lstStyle>
          <a:p>
            <a:pPr algn="l" rtl="0"/>
            <a:fld id="{C15E4355-C1EE-2A42-B28B-63C6333920E9}" type="slidenum">
              <a:rPr>
                <a:solidFill>
                  <a:schemeClr val="bg1"/>
                </a:solidFill>
              </a:rPr>
              <a:pPr/>
              <a:t>15</a:t>
            </a:fld>
            <a:endParaRPr lang="fr" dirty="0">
              <a:solidFill>
                <a:schemeClr val="bg1"/>
              </a:solidFill>
            </a:endParaRPr>
          </a:p>
        </p:txBody>
      </p:sp>
      <p:sp>
        <p:nvSpPr>
          <p:cNvPr id="6" name="Footer Placeholder 4"/>
          <p:cNvSpPr>
            <a:spLocks noGrp="1"/>
          </p:cNvSpPr>
          <p:nvPr>
            <p:ph type="ftr" sz="quarter" idx="11"/>
          </p:nvPr>
        </p:nvSpPr>
        <p:spPr>
          <a:xfrm>
            <a:off x="8226121" y="6411215"/>
            <a:ext cx="3860800" cy="365125"/>
          </a:xfrm>
          <a:prstGeom prst="rect">
            <a:avLst/>
          </a:prstGeom>
        </p:spPr>
        <p:txBody>
          <a:bodyPr/>
          <a:lstStyle>
            <a:lvl1pPr algn="r">
              <a:defRPr sz="1200" b="0">
                <a:solidFill>
                  <a:schemeClr val="bg1">
                    <a:lumMod val="50000"/>
                  </a:schemeClr>
                </a:solidFill>
              </a:defRPr>
            </a:lvl1pPr>
          </a:lstStyle>
          <a:p>
            <a:pPr algn="r" rtl="0"/>
            <a:r>
              <a:rPr lang="fr" b="1" i="0" u="none" baseline="0">
                <a:solidFill>
                  <a:schemeClr val="tx1"/>
                </a:solidFill>
                <a:latin typeface="Arial" charset="0"/>
                <a:ea typeface="Arial" charset="0"/>
                <a:cs typeface="Arial" charset="0"/>
              </a:rPr>
              <a:t>MoE/GES</a:t>
            </a:r>
          </a:p>
        </p:txBody>
      </p:sp>
      <p:sp>
        <p:nvSpPr>
          <p:cNvPr id="11" name="Rectangle 10"/>
          <p:cNvSpPr>
            <a:spLocks noChangeArrowheads="1"/>
          </p:cNvSpPr>
          <p:nvPr/>
        </p:nvSpPr>
        <p:spPr bwMode="auto">
          <a:xfrm rot="16200000">
            <a:off x="10795383" y="4711487"/>
            <a:ext cx="2295821" cy="25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l" rtl="0">
              <a:defRPr/>
            </a:pPr>
            <a:r>
              <a:rPr lang="fr" sz="1067" b="0" i="0" u="none" baseline="0">
                <a:solidFill>
                  <a:srgbClr val="FFFFFF"/>
                </a:solidFill>
              </a:rPr>
              <a:t>© UNICEF/PFPG2015-2253/Lynch</a:t>
            </a:r>
          </a:p>
        </p:txBody>
      </p:sp>
      <p:pic>
        <p:nvPicPr>
          <p:cNvPr id="7" name="Content Placeholder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6202481" cy="3507620"/>
          </a:xfrm>
          <a:prstGeom prst="rect">
            <a:avLst/>
          </a:prstGeom>
        </p:spPr>
      </p:pic>
      <p:sp>
        <p:nvSpPr>
          <p:cNvPr id="13" name="Rectangle 3"/>
          <p:cNvSpPr>
            <a:spLocks noChangeArrowheads="1"/>
          </p:cNvSpPr>
          <p:nvPr/>
        </p:nvSpPr>
        <p:spPr bwMode="auto">
          <a:xfrm>
            <a:off x="751359" y="3719928"/>
            <a:ext cx="3543456" cy="367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120000" tIns="60000" rIns="120000" bIns="60000">
            <a:spAutoFit/>
          </a:bodyPr>
          <a:lstStyle>
            <a:lvl1pPr defTabSz="444500">
              <a:tabLst>
                <a:tab pos="0" algn="l"/>
                <a:tab pos="442913" algn="l"/>
                <a:tab pos="890588" algn="l"/>
                <a:tab pos="1339850" algn="l"/>
                <a:tab pos="1787525" algn="l"/>
                <a:tab pos="2236788" algn="l"/>
                <a:tab pos="2684463" algn="l"/>
                <a:tab pos="3132138" algn="l"/>
                <a:tab pos="3581400" algn="l"/>
                <a:tab pos="4029075" algn="l"/>
                <a:tab pos="4478338" algn="l"/>
                <a:tab pos="4926013" algn="l"/>
                <a:tab pos="5372100" algn="l"/>
                <a:tab pos="5821363" algn="l"/>
                <a:tab pos="6269038" algn="l"/>
                <a:tab pos="6718300" algn="l"/>
                <a:tab pos="7165975" algn="l"/>
                <a:tab pos="7615238" algn="l"/>
                <a:tab pos="8061325" algn="l"/>
                <a:tab pos="8509000" algn="l"/>
                <a:tab pos="89582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defTabSz="444500">
              <a:tabLst>
                <a:tab pos="0" algn="l"/>
                <a:tab pos="442913" algn="l"/>
                <a:tab pos="890588" algn="l"/>
                <a:tab pos="1339850" algn="l"/>
                <a:tab pos="1787525" algn="l"/>
                <a:tab pos="2236788" algn="l"/>
                <a:tab pos="2684463" algn="l"/>
                <a:tab pos="3132138" algn="l"/>
                <a:tab pos="3581400" algn="l"/>
                <a:tab pos="4029075" algn="l"/>
                <a:tab pos="4478338" algn="l"/>
                <a:tab pos="4926013" algn="l"/>
                <a:tab pos="5372100" algn="l"/>
                <a:tab pos="5821363" algn="l"/>
                <a:tab pos="6269038" algn="l"/>
                <a:tab pos="6718300" algn="l"/>
                <a:tab pos="7165975" algn="l"/>
                <a:tab pos="7615238" algn="l"/>
                <a:tab pos="8061325" algn="l"/>
                <a:tab pos="8509000" algn="l"/>
                <a:tab pos="89582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defTabSz="444500">
              <a:tabLst>
                <a:tab pos="0" algn="l"/>
                <a:tab pos="442913" algn="l"/>
                <a:tab pos="890588" algn="l"/>
                <a:tab pos="1339850" algn="l"/>
                <a:tab pos="1787525" algn="l"/>
                <a:tab pos="2236788" algn="l"/>
                <a:tab pos="2684463" algn="l"/>
                <a:tab pos="3132138" algn="l"/>
                <a:tab pos="3581400" algn="l"/>
                <a:tab pos="4029075" algn="l"/>
                <a:tab pos="4478338" algn="l"/>
                <a:tab pos="4926013" algn="l"/>
                <a:tab pos="5372100" algn="l"/>
                <a:tab pos="5821363" algn="l"/>
                <a:tab pos="6269038" algn="l"/>
                <a:tab pos="6718300" algn="l"/>
                <a:tab pos="7165975" algn="l"/>
                <a:tab pos="7615238" algn="l"/>
                <a:tab pos="8061325" algn="l"/>
                <a:tab pos="8509000" algn="l"/>
                <a:tab pos="89582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defTabSz="444500">
              <a:tabLst>
                <a:tab pos="0" algn="l"/>
                <a:tab pos="442913" algn="l"/>
                <a:tab pos="890588" algn="l"/>
                <a:tab pos="1339850" algn="l"/>
                <a:tab pos="1787525" algn="l"/>
                <a:tab pos="2236788" algn="l"/>
                <a:tab pos="2684463" algn="l"/>
                <a:tab pos="3132138" algn="l"/>
                <a:tab pos="3581400" algn="l"/>
                <a:tab pos="4029075" algn="l"/>
                <a:tab pos="4478338" algn="l"/>
                <a:tab pos="4926013" algn="l"/>
                <a:tab pos="5372100" algn="l"/>
                <a:tab pos="5821363" algn="l"/>
                <a:tab pos="6269038" algn="l"/>
                <a:tab pos="6718300" algn="l"/>
                <a:tab pos="7165975" algn="l"/>
                <a:tab pos="7615238" algn="l"/>
                <a:tab pos="8061325" algn="l"/>
                <a:tab pos="8509000" algn="l"/>
                <a:tab pos="89582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defTabSz="444500">
              <a:tabLst>
                <a:tab pos="0" algn="l"/>
                <a:tab pos="442913" algn="l"/>
                <a:tab pos="890588" algn="l"/>
                <a:tab pos="1339850" algn="l"/>
                <a:tab pos="1787525" algn="l"/>
                <a:tab pos="2236788" algn="l"/>
                <a:tab pos="2684463" algn="l"/>
                <a:tab pos="3132138" algn="l"/>
                <a:tab pos="3581400" algn="l"/>
                <a:tab pos="4029075" algn="l"/>
                <a:tab pos="4478338" algn="l"/>
                <a:tab pos="4926013" algn="l"/>
                <a:tab pos="5372100" algn="l"/>
                <a:tab pos="5821363" algn="l"/>
                <a:tab pos="6269038" algn="l"/>
                <a:tab pos="6718300" algn="l"/>
                <a:tab pos="7165975" algn="l"/>
                <a:tab pos="7615238" algn="l"/>
                <a:tab pos="8061325" algn="l"/>
                <a:tab pos="8509000" algn="l"/>
                <a:tab pos="89582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4500" eaLnBrk="0" fontAlgn="base" hangingPunct="0">
              <a:spcBef>
                <a:spcPct val="0"/>
              </a:spcBef>
              <a:spcAft>
                <a:spcPct val="0"/>
              </a:spcAft>
              <a:tabLst>
                <a:tab pos="0" algn="l"/>
                <a:tab pos="442913" algn="l"/>
                <a:tab pos="890588" algn="l"/>
                <a:tab pos="1339850" algn="l"/>
                <a:tab pos="1787525" algn="l"/>
                <a:tab pos="2236788" algn="l"/>
                <a:tab pos="2684463" algn="l"/>
                <a:tab pos="3132138" algn="l"/>
                <a:tab pos="3581400" algn="l"/>
                <a:tab pos="4029075" algn="l"/>
                <a:tab pos="4478338" algn="l"/>
                <a:tab pos="4926013" algn="l"/>
                <a:tab pos="5372100" algn="l"/>
                <a:tab pos="5821363" algn="l"/>
                <a:tab pos="6269038" algn="l"/>
                <a:tab pos="6718300" algn="l"/>
                <a:tab pos="7165975" algn="l"/>
                <a:tab pos="7615238" algn="l"/>
                <a:tab pos="8061325" algn="l"/>
                <a:tab pos="8509000" algn="l"/>
                <a:tab pos="89582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4500" eaLnBrk="0" fontAlgn="base" hangingPunct="0">
              <a:spcBef>
                <a:spcPct val="0"/>
              </a:spcBef>
              <a:spcAft>
                <a:spcPct val="0"/>
              </a:spcAft>
              <a:tabLst>
                <a:tab pos="0" algn="l"/>
                <a:tab pos="442913" algn="l"/>
                <a:tab pos="890588" algn="l"/>
                <a:tab pos="1339850" algn="l"/>
                <a:tab pos="1787525" algn="l"/>
                <a:tab pos="2236788" algn="l"/>
                <a:tab pos="2684463" algn="l"/>
                <a:tab pos="3132138" algn="l"/>
                <a:tab pos="3581400" algn="l"/>
                <a:tab pos="4029075" algn="l"/>
                <a:tab pos="4478338" algn="l"/>
                <a:tab pos="4926013" algn="l"/>
                <a:tab pos="5372100" algn="l"/>
                <a:tab pos="5821363" algn="l"/>
                <a:tab pos="6269038" algn="l"/>
                <a:tab pos="6718300" algn="l"/>
                <a:tab pos="7165975" algn="l"/>
                <a:tab pos="7615238" algn="l"/>
                <a:tab pos="8061325" algn="l"/>
                <a:tab pos="8509000" algn="l"/>
                <a:tab pos="89582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4500" eaLnBrk="0" fontAlgn="base" hangingPunct="0">
              <a:spcBef>
                <a:spcPct val="0"/>
              </a:spcBef>
              <a:spcAft>
                <a:spcPct val="0"/>
              </a:spcAft>
              <a:tabLst>
                <a:tab pos="0" algn="l"/>
                <a:tab pos="442913" algn="l"/>
                <a:tab pos="890588" algn="l"/>
                <a:tab pos="1339850" algn="l"/>
                <a:tab pos="1787525" algn="l"/>
                <a:tab pos="2236788" algn="l"/>
                <a:tab pos="2684463" algn="l"/>
                <a:tab pos="3132138" algn="l"/>
                <a:tab pos="3581400" algn="l"/>
                <a:tab pos="4029075" algn="l"/>
                <a:tab pos="4478338" algn="l"/>
                <a:tab pos="4926013" algn="l"/>
                <a:tab pos="5372100" algn="l"/>
                <a:tab pos="5821363" algn="l"/>
                <a:tab pos="6269038" algn="l"/>
                <a:tab pos="6718300" algn="l"/>
                <a:tab pos="7165975" algn="l"/>
                <a:tab pos="7615238" algn="l"/>
                <a:tab pos="8061325" algn="l"/>
                <a:tab pos="8509000" algn="l"/>
                <a:tab pos="89582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4500" eaLnBrk="0" fontAlgn="base" hangingPunct="0">
              <a:spcBef>
                <a:spcPct val="0"/>
              </a:spcBef>
              <a:spcAft>
                <a:spcPct val="0"/>
              </a:spcAft>
              <a:tabLst>
                <a:tab pos="0" algn="l"/>
                <a:tab pos="442913" algn="l"/>
                <a:tab pos="890588" algn="l"/>
                <a:tab pos="1339850" algn="l"/>
                <a:tab pos="1787525" algn="l"/>
                <a:tab pos="2236788" algn="l"/>
                <a:tab pos="2684463" algn="l"/>
                <a:tab pos="3132138" algn="l"/>
                <a:tab pos="3581400" algn="l"/>
                <a:tab pos="4029075" algn="l"/>
                <a:tab pos="4478338" algn="l"/>
                <a:tab pos="4926013" algn="l"/>
                <a:tab pos="5372100" algn="l"/>
                <a:tab pos="5821363" algn="l"/>
                <a:tab pos="6269038" algn="l"/>
                <a:tab pos="6718300" algn="l"/>
                <a:tab pos="7165975" algn="l"/>
                <a:tab pos="7615238" algn="l"/>
                <a:tab pos="8061325" algn="l"/>
                <a:tab pos="8509000" algn="l"/>
                <a:tab pos="89582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rtl="0" eaLnBrk="1">
              <a:buSzPct val="100000"/>
            </a:pPr>
            <a:r>
              <a:rPr lang="fr" sz="1600" b="1" i="0" u="none" baseline="0">
                <a:solidFill>
                  <a:schemeClr val="tx1"/>
                </a:solidFill>
                <a:latin typeface="Tahoma" panose="020B0604030504040204" pitchFamily="34" charset="0"/>
                <a:cs typeface="Tahoma" panose="020B0604030504040204" pitchFamily="34" charset="0"/>
              </a:rPr>
              <a:t>SERVICE DE L’ÉDUCATION DU GHANA</a:t>
            </a:r>
          </a:p>
        </p:txBody>
      </p:sp>
      <p:pic>
        <p:nvPicPr>
          <p:cNvPr id="15" name="Picture 1" descr="vbarms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1816" y="4446264"/>
            <a:ext cx="1814037" cy="1684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02481" y="3192927"/>
            <a:ext cx="5989519" cy="3665075"/>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8962" y="23091"/>
            <a:ext cx="1306761" cy="1848435"/>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48855" y="-4126"/>
            <a:ext cx="1340243" cy="1776409"/>
          </a:xfrm>
          <a:prstGeom prst="rect">
            <a:avLst/>
          </a:prstGeom>
        </p:spPr>
      </p:pic>
      <p:pic>
        <p:nvPicPr>
          <p:cNvPr id="14" name="Picture 13" descr="C:\Users\aarthur\AppData\Local\Microsoft\Windows\INetCache\Content.Outlook\17OXXUZM\Untitled.jpg"/>
          <p:cNvPicPr/>
          <p:nvPr/>
        </p:nvPicPr>
        <p:blipFill rotWithShape="1">
          <a:blip r:embed="rId8" cstate="print">
            <a:extLst>
              <a:ext uri="{28A0092B-C50C-407E-A947-70E740481C1C}">
                <a14:useLocalDpi xmlns:a14="http://schemas.microsoft.com/office/drawing/2010/main" val="0"/>
              </a:ext>
            </a:extLst>
          </a:blip>
          <a:srcRect l="1495" t="4231" r="1270"/>
          <a:stretch/>
        </p:blipFill>
        <p:spPr bwMode="auto">
          <a:xfrm rot="5400000">
            <a:off x="8577060" y="1185550"/>
            <a:ext cx="1525173" cy="2518117"/>
          </a:xfrm>
          <a:prstGeom prst="rect">
            <a:avLst/>
          </a:prstGeom>
          <a:noFill/>
          <a:ln>
            <a:noFill/>
          </a:ln>
          <a:extLst>
            <a:ext uri="{53640926-AAD7-44D8-BBD7-CCE9431645EC}">
              <a14:shadowObscured xmlns:a14="http://schemas.microsoft.com/office/drawing/2010/main"/>
            </a:ext>
          </a:extLst>
        </p:spPr>
      </p:pic>
      <p:pic>
        <p:nvPicPr>
          <p:cNvPr id="16" name="Picture 15" descr="C:\Users\aarthur\AppData\Local\Microsoft\Windows\INetCache\Content.Word\[Untitled].jpg"/>
          <p:cNvPicPr/>
          <p:nvPr/>
        </p:nvPicPr>
        <p:blipFill rotWithShape="1">
          <a:blip r:embed="rId9" cstate="print">
            <a:extLst>
              <a:ext uri="{28A0092B-C50C-407E-A947-70E740481C1C}">
                <a14:useLocalDpi xmlns:a14="http://schemas.microsoft.com/office/drawing/2010/main" val="0"/>
              </a:ext>
            </a:extLst>
          </a:blip>
          <a:srcRect t="3643" r="598" b="45006"/>
          <a:stretch/>
        </p:blipFill>
        <p:spPr bwMode="auto">
          <a:xfrm rot="5400000">
            <a:off x="10524648" y="247693"/>
            <a:ext cx="1915043" cy="1419660"/>
          </a:xfrm>
          <a:prstGeom prst="rect">
            <a:avLst/>
          </a:prstGeom>
          <a:noFill/>
          <a:ln>
            <a:noFill/>
          </a:ln>
          <a:extLst>
            <a:ext uri="{53640926-AAD7-44D8-BBD7-CCE9431645EC}">
              <a14:shadowObscured xmlns:a14="http://schemas.microsoft.com/office/drawing/2010/main"/>
            </a:ext>
          </a:extLst>
        </p:spPr>
      </p:pic>
      <p:sp>
        <p:nvSpPr>
          <p:cNvPr id="17" name="Rectangle 3"/>
          <p:cNvSpPr>
            <a:spLocks noChangeArrowheads="1"/>
          </p:cNvSpPr>
          <p:nvPr/>
        </p:nvSpPr>
        <p:spPr bwMode="auto">
          <a:xfrm>
            <a:off x="667107" y="6179139"/>
            <a:ext cx="3543456" cy="6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120000" tIns="60000" rIns="120000" bIns="60000">
            <a:spAutoFit/>
          </a:bodyPr>
          <a:lstStyle>
            <a:lvl1pPr defTabSz="444500">
              <a:tabLst>
                <a:tab pos="0" algn="l"/>
                <a:tab pos="442913" algn="l"/>
                <a:tab pos="890588" algn="l"/>
                <a:tab pos="1339850" algn="l"/>
                <a:tab pos="1787525" algn="l"/>
                <a:tab pos="2236788" algn="l"/>
                <a:tab pos="2684463" algn="l"/>
                <a:tab pos="3132138" algn="l"/>
                <a:tab pos="3581400" algn="l"/>
                <a:tab pos="4029075" algn="l"/>
                <a:tab pos="4478338" algn="l"/>
                <a:tab pos="4926013" algn="l"/>
                <a:tab pos="5372100" algn="l"/>
                <a:tab pos="5821363" algn="l"/>
                <a:tab pos="6269038" algn="l"/>
                <a:tab pos="6718300" algn="l"/>
                <a:tab pos="7165975" algn="l"/>
                <a:tab pos="7615238" algn="l"/>
                <a:tab pos="8061325" algn="l"/>
                <a:tab pos="8509000" algn="l"/>
                <a:tab pos="89582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defTabSz="444500">
              <a:tabLst>
                <a:tab pos="0" algn="l"/>
                <a:tab pos="442913" algn="l"/>
                <a:tab pos="890588" algn="l"/>
                <a:tab pos="1339850" algn="l"/>
                <a:tab pos="1787525" algn="l"/>
                <a:tab pos="2236788" algn="l"/>
                <a:tab pos="2684463" algn="l"/>
                <a:tab pos="3132138" algn="l"/>
                <a:tab pos="3581400" algn="l"/>
                <a:tab pos="4029075" algn="l"/>
                <a:tab pos="4478338" algn="l"/>
                <a:tab pos="4926013" algn="l"/>
                <a:tab pos="5372100" algn="l"/>
                <a:tab pos="5821363" algn="l"/>
                <a:tab pos="6269038" algn="l"/>
                <a:tab pos="6718300" algn="l"/>
                <a:tab pos="7165975" algn="l"/>
                <a:tab pos="7615238" algn="l"/>
                <a:tab pos="8061325" algn="l"/>
                <a:tab pos="8509000" algn="l"/>
                <a:tab pos="89582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defTabSz="444500">
              <a:tabLst>
                <a:tab pos="0" algn="l"/>
                <a:tab pos="442913" algn="l"/>
                <a:tab pos="890588" algn="l"/>
                <a:tab pos="1339850" algn="l"/>
                <a:tab pos="1787525" algn="l"/>
                <a:tab pos="2236788" algn="l"/>
                <a:tab pos="2684463" algn="l"/>
                <a:tab pos="3132138" algn="l"/>
                <a:tab pos="3581400" algn="l"/>
                <a:tab pos="4029075" algn="l"/>
                <a:tab pos="4478338" algn="l"/>
                <a:tab pos="4926013" algn="l"/>
                <a:tab pos="5372100" algn="l"/>
                <a:tab pos="5821363" algn="l"/>
                <a:tab pos="6269038" algn="l"/>
                <a:tab pos="6718300" algn="l"/>
                <a:tab pos="7165975" algn="l"/>
                <a:tab pos="7615238" algn="l"/>
                <a:tab pos="8061325" algn="l"/>
                <a:tab pos="8509000" algn="l"/>
                <a:tab pos="89582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defTabSz="444500">
              <a:tabLst>
                <a:tab pos="0" algn="l"/>
                <a:tab pos="442913" algn="l"/>
                <a:tab pos="890588" algn="l"/>
                <a:tab pos="1339850" algn="l"/>
                <a:tab pos="1787525" algn="l"/>
                <a:tab pos="2236788" algn="l"/>
                <a:tab pos="2684463" algn="l"/>
                <a:tab pos="3132138" algn="l"/>
                <a:tab pos="3581400" algn="l"/>
                <a:tab pos="4029075" algn="l"/>
                <a:tab pos="4478338" algn="l"/>
                <a:tab pos="4926013" algn="l"/>
                <a:tab pos="5372100" algn="l"/>
                <a:tab pos="5821363" algn="l"/>
                <a:tab pos="6269038" algn="l"/>
                <a:tab pos="6718300" algn="l"/>
                <a:tab pos="7165975" algn="l"/>
                <a:tab pos="7615238" algn="l"/>
                <a:tab pos="8061325" algn="l"/>
                <a:tab pos="8509000" algn="l"/>
                <a:tab pos="89582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defTabSz="444500">
              <a:tabLst>
                <a:tab pos="0" algn="l"/>
                <a:tab pos="442913" algn="l"/>
                <a:tab pos="890588" algn="l"/>
                <a:tab pos="1339850" algn="l"/>
                <a:tab pos="1787525" algn="l"/>
                <a:tab pos="2236788" algn="l"/>
                <a:tab pos="2684463" algn="l"/>
                <a:tab pos="3132138" algn="l"/>
                <a:tab pos="3581400" algn="l"/>
                <a:tab pos="4029075" algn="l"/>
                <a:tab pos="4478338" algn="l"/>
                <a:tab pos="4926013" algn="l"/>
                <a:tab pos="5372100" algn="l"/>
                <a:tab pos="5821363" algn="l"/>
                <a:tab pos="6269038" algn="l"/>
                <a:tab pos="6718300" algn="l"/>
                <a:tab pos="7165975" algn="l"/>
                <a:tab pos="7615238" algn="l"/>
                <a:tab pos="8061325" algn="l"/>
                <a:tab pos="8509000" algn="l"/>
                <a:tab pos="89582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4500" eaLnBrk="0" fontAlgn="base" hangingPunct="0">
              <a:spcBef>
                <a:spcPct val="0"/>
              </a:spcBef>
              <a:spcAft>
                <a:spcPct val="0"/>
              </a:spcAft>
              <a:tabLst>
                <a:tab pos="0" algn="l"/>
                <a:tab pos="442913" algn="l"/>
                <a:tab pos="890588" algn="l"/>
                <a:tab pos="1339850" algn="l"/>
                <a:tab pos="1787525" algn="l"/>
                <a:tab pos="2236788" algn="l"/>
                <a:tab pos="2684463" algn="l"/>
                <a:tab pos="3132138" algn="l"/>
                <a:tab pos="3581400" algn="l"/>
                <a:tab pos="4029075" algn="l"/>
                <a:tab pos="4478338" algn="l"/>
                <a:tab pos="4926013" algn="l"/>
                <a:tab pos="5372100" algn="l"/>
                <a:tab pos="5821363" algn="l"/>
                <a:tab pos="6269038" algn="l"/>
                <a:tab pos="6718300" algn="l"/>
                <a:tab pos="7165975" algn="l"/>
                <a:tab pos="7615238" algn="l"/>
                <a:tab pos="8061325" algn="l"/>
                <a:tab pos="8509000" algn="l"/>
                <a:tab pos="89582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4500" eaLnBrk="0" fontAlgn="base" hangingPunct="0">
              <a:spcBef>
                <a:spcPct val="0"/>
              </a:spcBef>
              <a:spcAft>
                <a:spcPct val="0"/>
              </a:spcAft>
              <a:tabLst>
                <a:tab pos="0" algn="l"/>
                <a:tab pos="442913" algn="l"/>
                <a:tab pos="890588" algn="l"/>
                <a:tab pos="1339850" algn="l"/>
                <a:tab pos="1787525" algn="l"/>
                <a:tab pos="2236788" algn="l"/>
                <a:tab pos="2684463" algn="l"/>
                <a:tab pos="3132138" algn="l"/>
                <a:tab pos="3581400" algn="l"/>
                <a:tab pos="4029075" algn="l"/>
                <a:tab pos="4478338" algn="l"/>
                <a:tab pos="4926013" algn="l"/>
                <a:tab pos="5372100" algn="l"/>
                <a:tab pos="5821363" algn="l"/>
                <a:tab pos="6269038" algn="l"/>
                <a:tab pos="6718300" algn="l"/>
                <a:tab pos="7165975" algn="l"/>
                <a:tab pos="7615238" algn="l"/>
                <a:tab pos="8061325" algn="l"/>
                <a:tab pos="8509000" algn="l"/>
                <a:tab pos="89582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4500" eaLnBrk="0" fontAlgn="base" hangingPunct="0">
              <a:spcBef>
                <a:spcPct val="0"/>
              </a:spcBef>
              <a:spcAft>
                <a:spcPct val="0"/>
              </a:spcAft>
              <a:tabLst>
                <a:tab pos="0" algn="l"/>
                <a:tab pos="442913" algn="l"/>
                <a:tab pos="890588" algn="l"/>
                <a:tab pos="1339850" algn="l"/>
                <a:tab pos="1787525" algn="l"/>
                <a:tab pos="2236788" algn="l"/>
                <a:tab pos="2684463" algn="l"/>
                <a:tab pos="3132138" algn="l"/>
                <a:tab pos="3581400" algn="l"/>
                <a:tab pos="4029075" algn="l"/>
                <a:tab pos="4478338" algn="l"/>
                <a:tab pos="4926013" algn="l"/>
                <a:tab pos="5372100" algn="l"/>
                <a:tab pos="5821363" algn="l"/>
                <a:tab pos="6269038" algn="l"/>
                <a:tab pos="6718300" algn="l"/>
                <a:tab pos="7165975" algn="l"/>
                <a:tab pos="7615238" algn="l"/>
                <a:tab pos="8061325" algn="l"/>
                <a:tab pos="8509000" algn="l"/>
                <a:tab pos="89582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4500" eaLnBrk="0" fontAlgn="base" hangingPunct="0">
              <a:spcBef>
                <a:spcPct val="0"/>
              </a:spcBef>
              <a:spcAft>
                <a:spcPct val="0"/>
              </a:spcAft>
              <a:tabLst>
                <a:tab pos="0" algn="l"/>
                <a:tab pos="442913" algn="l"/>
                <a:tab pos="890588" algn="l"/>
                <a:tab pos="1339850" algn="l"/>
                <a:tab pos="1787525" algn="l"/>
                <a:tab pos="2236788" algn="l"/>
                <a:tab pos="2684463" algn="l"/>
                <a:tab pos="3132138" algn="l"/>
                <a:tab pos="3581400" algn="l"/>
                <a:tab pos="4029075" algn="l"/>
                <a:tab pos="4478338" algn="l"/>
                <a:tab pos="4926013" algn="l"/>
                <a:tab pos="5372100" algn="l"/>
                <a:tab pos="5821363" algn="l"/>
                <a:tab pos="6269038" algn="l"/>
                <a:tab pos="6718300" algn="l"/>
                <a:tab pos="7165975" algn="l"/>
                <a:tab pos="7615238" algn="l"/>
                <a:tab pos="8061325" algn="l"/>
                <a:tab pos="8509000" algn="l"/>
                <a:tab pos="89582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rtl="0" eaLnBrk="1">
              <a:buSzPct val="100000"/>
            </a:pPr>
            <a:r>
              <a:rPr lang="fr" sz="3733" b="1" i="0" u="none" baseline="0">
                <a:solidFill>
                  <a:schemeClr val="tx1"/>
                </a:solidFill>
                <a:latin typeface="Tahoma" panose="020B0604030504040204" pitchFamily="34" charset="0"/>
                <a:cs typeface="Tahoma" panose="020B0604030504040204" pitchFamily="34" charset="0"/>
              </a:rPr>
              <a:t>MERCI</a:t>
            </a:r>
          </a:p>
        </p:txBody>
      </p:sp>
    </p:spTree>
    <p:extLst>
      <p:ext uri="{BB962C8B-B14F-4D97-AF65-F5344CB8AC3E}">
        <p14:creationId xmlns:p14="http://schemas.microsoft.com/office/powerpoint/2010/main" val="4208220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AF2D037-200E-4EB4-9FE0-8801F5F16D9F}"/>
              </a:ext>
            </a:extLst>
          </p:cNvPr>
          <p:cNvSpPr txBox="1"/>
          <p:nvPr/>
        </p:nvSpPr>
        <p:spPr>
          <a:xfrm>
            <a:off x="393404" y="247294"/>
            <a:ext cx="5879804" cy="145666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4" name="Picture 3">
            <a:extLst>
              <a:ext uri="{FF2B5EF4-FFF2-40B4-BE49-F238E27FC236}">
                <a16:creationId xmlns:a16="http://schemas.microsoft.com/office/drawing/2014/main" id="{4E43E4B2-0A40-40B8-B249-C9A23A6898E0}"/>
              </a:ext>
            </a:extLst>
          </p:cNvPr>
          <p:cNvPicPr>
            <a:picLocks noChangeAspect="1"/>
          </p:cNvPicPr>
          <p:nvPr/>
        </p:nvPicPr>
        <p:blipFill>
          <a:blip r:embed="rId2"/>
          <a:stretch>
            <a:fillRect/>
          </a:stretch>
        </p:blipFill>
        <p:spPr>
          <a:xfrm>
            <a:off x="7540197" y="376857"/>
            <a:ext cx="4258399" cy="5897918"/>
          </a:xfrm>
          <a:prstGeom prst="rect">
            <a:avLst/>
          </a:prstGeom>
        </p:spPr>
      </p:pic>
      <p:sp>
        <p:nvSpPr>
          <p:cNvPr id="7" name="Google Shape;132;p25">
            <a:extLst>
              <a:ext uri="{FF2B5EF4-FFF2-40B4-BE49-F238E27FC236}">
                <a16:creationId xmlns:a16="http://schemas.microsoft.com/office/drawing/2014/main" id="{B6ECACB1-CACF-442E-9ADF-6FDA6FEB7744}"/>
              </a:ext>
            </a:extLst>
          </p:cNvPr>
          <p:cNvSpPr txBox="1">
            <a:spLocks/>
          </p:cNvSpPr>
          <p:nvPr/>
        </p:nvSpPr>
        <p:spPr>
          <a:xfrm>
            <a:off x="393403" y="2401142"/>
            <a:ext cx="7146793" cy="4032315"/>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6000"/>
              <a:buFont typeface="Work Sans ExtraBold"/>
              <a:buNone/>
              <a:defRPr sz="7300" b="0" i="0" u="none" strike="noStrike" cap="none">
                <a:solidFill>
                  <a:schemeClr val="lt2"/>
                </a:solidFill>
                <a:latin typeface="Work Sans ExtraBold"/>
                <a:ea typeface="Work Sans ExtraBold"/>
                <a:cs typeface="Work Sans ExtraBold"/>
                <a:sym typeface="Work Sans ExtraBold"/>
              </a:defRPr>
            </a:lvl1pPr>
            <a:lvl2pPr marR="0" lvl="1" algn="l" rtl="0">
              <a:lnSpc>
                <a:spcPct val="100000"/>
              </a:lnSpc>
              <a:spcBef>
                <a:spcPts val="0"/>
              </a:spcBef>
              <a:spcAft>
                <a:spcPts val="0"/>
              </a:spcAft>
              <a:buClr>
                <a:schemeClr val="lt2"/>
              </a:buClr>
              <a:buSzPts val="5200"/>
              <a:buFont typeface="Questrial"/>
              <a:buNone/>
              <a:defRPr sz="6900" b="0" i="0" u="none" strike="noStrike" cap="none">
                <a:solidFill>
                  <a:schemeClr val="lt2"/>
                </a:solidFill>
                <a:latin typeface="Questrial"/>
                <a:ea typeface="Questrial"/>
                <a:cs typeface="Questrial"/>
                <a:sym typeface="Questrial"/>
              </a:defRPr>
            </a:lvl2pPr>
            <a:lvl3pPr marR="0" lvl="2" algn="l" rtl="0">
              <a:lnSpc>
                <a:spcPct val="100000"/>
              </a:lnSpc>
              <a:spcBef>
                <a:spcPts val="0"/>
              </a:spcBef>
              <a:spcAft>
                <a:spcPts val="0"/>
              </a:spcAft>
              <a:buClr>
                <a:schemeClr val="lt2"/>
              </a:buClr>
              <a:buSzPts val="5200"/>
              <a:buFont typeface="Questrial"/>
              <a:buNone/>
              <a:defRPr sz="6900" b="0" i="0" u="none" strike="noStrike" cap="none">
                <a:solidFill>
                  <a:schemeClr val="lt2"/>
                </a:solidFill>
                <a:latin typeface="Questrial"/>
                <a:ea typeface="Questrial"/>
                <a:cs typeface="Questrial"/>
                <a:sym typeface="Questrial"/>
              </a:defRPr>
            </a:lvl3pPr>
            <a:lvl4pPr marR="0" lvl="3" algn="l" rtl="0">
              <a:lnSpc>
                <a:spcPct val="100000"/>
              </a:lnSpc>
              <a:spcBef>
                <a:spcPts val="0"/>
              </a:spcBef>
              <a:spcAft>
                <a:spcPts val="0"/>
              </a:spcAft>
              <a:buClr>
                <a:schemeClr val="lt2"/>
              </a:buClr>
              <a:buSzPts val="5200"/>
              <a:buFont typeface="Questrial"/>
              <a:buNone/>
              <a:defRPr sz="6900" b="0" i="0" u="none" strike="noStrike" cap="none">
                <a:solidFill>
                  <a:schemeClr val="lt2"/>
                </a:solidFill>
                <a:latin typeface="Questrial"/>
                <a:ea typeface="Questrial"/>
                <a:cs typeface="Questrial"/>
                <a:sym typeface="Questrial"/>
              </a:defRPr>
            </a:lvl4pPr>
            <a:lvl5pPr marR="0" lvl="4" algn="l" rtl="0">
              <a:lnSpc>
                <a:spcPct val="100000"/>
              </a:lnSpc>
              <a:spcBef>
                <a:spcPts val="0"/>
              </a:spcBef>
              <a:spcAft>
                <a:spcPts val="0"/>
              </a:spcAft>
              <a:buClr>
                <a:schemeClr val="lt2"/>
              </a:buClr>
              <a:buSzPts val="5200"/>
              <a:buFont typeface="Questrial"/>
              <a:buNone/>
              <a:defRPr sz="6900" b="0" i="0" u="none" strike="noStrike" cap="none">
                <a:solidFill>
                  <a:schemeClr val="lt2"/>
                </a:solidFill>
                <a:latin typeface="Questrial"/>
                <a:ea typeface="Questrial"/>
                <a:cs typeface="Questrial"/>
                <a:sym typeface="Questrial"/>
              </a:defRPr>
            </a:lvl5pPr>
            <a:lvl6pPr marR="0" lvl="5" algn="l" rtl="0">
              <a:lnSpc>
                <a:spcPct val="100000"/>
              </a:lnSpc>
              <a:spcBef>
                <a:spcPts val="0"/>
              </a:spcBef>
              <a:spcAft>
                <a:spcPts val="0"/>
              </a:spcAft>
              <a:buClr>
                <a:schemeClr val="lt2"/>
              </a:buClr>
              <a:buSzPts val="5200"/>
              <a:buFont typeface="Questrial"/>
              <a:buNone/>
              <a:defRPr sz="6900" b="0" i="0" u="none" strike="noStrike" cap="none">
                <a:solidFill>
                  <a:schemeClr val="lt2"/>
                </a:solidFill>
                <a:latin typeface="Questrial"/>
                <a:ea typeface="Questrial"/>
                <a:cs typeface="Questrial"/>
                <a:sym typeface="Questrial"/>
              </a:defRPr>
            </a:lvl6pPr>
            <a:lvl7pPr marR="0" lvl="6" algn="l" rtl="0">
              <a:lnSpc>
                <a:spcPct val="100000"/>
              </a:lnSpc>
              <a:spcBef>
                <a:spcPts val="0"/>
              </a:spcBef>
              <a:spcAft>
                <a:spcPts val="0"/>
              </a:spcAft>
              <a:buClr>
                <a:schemeClr val="lt2"/>
              </a:buClr>
              <a:buSzPts val="5200"/>
              <a:buFont typeface="Questrial"/>
              <a:buNone/>
              <a:defRPr sz="6900" b="0" i="0" u="none" strike="noStrike" cap="none">
                <a:solidFill>
                  <a:schemeClr val="lt2"/>
                </a:solidFill>
                <a:latin typeface="Questrial"/>
                <a:ea typeface="Questrial"/>
                <a:cs typeface="Questrial"/>
                <a:sym typeface="Questrial"/>
              </a:defRPr>
            </a:lvl7pPr>
            <a:lvl8pPr marR="0" lvl="7" algn="l" rtl="0">
              <a:lnSpc>
                <a:spcPct val="100000"/>
              </a:lnSpc>
              <a:spcBef>
                <a:spcPts val="0"/>
              </a:spcBef>
              <a:spcAft>
                <a:spcPts val="0"/>
              </a:spcAft>
              <a:buClr>
                <a:schemeClr val="lt2"/>
              </a:buClr>
              <a:buSzPts val="5200"/>
              <a:buFont typeface="Questrial"/>
              <a:buNone/>
              <a:defRPr sz="6900" b="0" i="0" u="none" strike="noStrike" cap="none">
                <a:solidFill>
                  <a:schemeClr val="lt2"/>
                </a:solidFill>
                <a:latin typeface="Questrial"/>
                <a:ea typeface="Questrial"/>
                <a:cs typeface="Questrial"/>
                <a:sym typeface="Questrial"/>
              </a:defRPr>
            </a:lvl8pPr>
            <a:lvl9pPr marR="0" lvl="8" algn="l" rtl="0">
              <a:lnSpc>
                <a:spcPct val="100000"/>
              </a:lnSpc>
              <a:spcBef>
                <a:spcPts val="0"/>
              </a:spcBef>
              <a:spcAft>
                <a:spcPts val="0"/>
              </a:spcAft>
              <a:buClr>
                <a:schemeClr val="lt2"/>
              </a:buClr>
              <a:buSzPts val="5200"/>
              <a:buFont typeface="Questrial"/>
              <a:buNone/>
              <a:defRPr sz="6900" b="0" i="0" u="none" strike="noStrike" cap="none">
                <a:solidFill>
                  <a:schemeClr val="lt2"/>
                </a:solidFill>
                <a:latin typeface="Questrial"/>
                <a:ea typeface="Questrial"/>
                <a:cs typeface="Questrial"/>
                <a:sym typeface="Questrial"/>
              </a:defRPr>
            </a:lvl9pPr>
          </a:lstStyle>
          <a:p>
            <a:pPr marL="0" marR="0" lvl="0" indent="0" algn="l" defTabSz="914400" rtl="0" eaLnBrk="1" fontAlgn="auto" latinLnBrk="0" hangingPunct="1">
              <a:lnSpc>
                <a:spcPct val="100000"/>
              </a:lnSpc>
              <a:spcBef>
                <a:spcPts val="0"/>
              </a:spcBef>
              <a:spcAft>
                <a:spcPts val="0"/>
              </a:spcAft>
              <a:buClr>
                <a:srgbClr val="DED6D4"/>
              </a:buClr>
              <a:buSzPts val="6000"/>
              <a:buFont typeface="Work Sans ExtraBold"/>
              <a:buNone/>
              <a:tabLst/>
              <a:defRPr/>
            </a:pPr>
            <a:r>
              <a:rPr kumimoji="0" lang="fr" sz="3200" b="0" i="0" u="none" strike="noStrike" kern="0" cap="none" spc="0" normalizeH="0" baseline="0" noProof="0" dirty="0">
                <a:ln>
                  <a:noFill/>
                </a:ln>
                <a:solidFill>
                  <a:srgbClr val="990000"/>
                </a:solidFill>
                <a:effectLst/>
                <a:uLnTx/>
                <a:uFillTx/>
                <a:latin typeface="Work Sans ExtraBold"/>
                <a:sym typeface="Work Sans ExtraBold"/>
              </a:rPr>
              <a:t>Initiative pour l’amélioration de l’apprentissage et du développement des jeunes enfants à grande échelle (BELDS)</a:t>
            </a:r>
          </a:p>
          <a:p>
            <a:pPr marL="0" marR="0" lvl="0" indent="0" algn="l" defTabSz="914400" rtl="0" eaLnBrk="1" fontAlgn="auto" latinLnBrk="0" hangingPunct="1">
              <a:lnSpc>
                <a:spcPct val="100000"/>
              </a:lnSpc>
              <a:spcBef>
                <a:spcPts val="0"/>
              </a:spcBef>
              <a:spcAft>
                <a:spcPts val="0"/>
              </a:spcAft>
              <a:buClr>
                <a:srgbClr val="DED6D4"/>
              </a:buClr>
              <a:buSzPts val="6000"/>
              <a:buFont typeface="Work Sans ExtraBold"/>
              <a:buNone/>
              <a:tabLst/>
              <a:defRPr/>
            </a:pPr>
            <a:endParaRPr kumimoji="0" lang="fr" sz="3200" b="1" i="1" u="none" strike="noStrike" kern="0" cap="none" spc="0" normalizeH="0" baseline="0" noProof="0" dirty="0">
              <a:ln>
                <a:noFill/>
              </a:ln>
              <a:solidFill>
                <a:srgbClr val="990000"/>
              </a:solidFill>
              <a:effectLst/>
              <a:uLnTx/>
              <a:uFillTx/>
              <a:latin typeface="Work Sans ExtraBold"/>
              <a:sym typeface="Work Sans ExtraBold"/>
            </a:endParaRPr>
          </a:p>
          <a:p>
            <a:pPr marL="0" marR="0" lvl="0" indent="0" algn="l" defTabSz="914400" rtl="0" eaLnBrk="1" fontAlgn="auto" latinLnBrk="0" hangingPunct="1">
              <a:lnSpc>
                <a:spcPct val="100000"/>
              </a:lnSpc>
              <a:spcBef>
                <a:spcPts val="0"/>
              </a:spcBef>
              <a:spcAft>
                <a:spcPts val="0"/>
              </a:spcAft>
              <a:buClr>
                <a:srgbClr val="DED6D4"/>
              </a:buClr>
              <a:buSzPts val="6000"/>
              <a:buFont typeface="Work Sans ExtraBold"/>
              <a:buNone/>
              <a:tabLst/>
              <a:defRPr/>
            </a:pPr>
            <a:r>
              <a:rPr kumimoji="0" lang="fr" sz="3600" b="1" i="1" u="none" strike="noStrike" kern="0" cap="none" spc="0" normalizeH="0" baseline="0" noProof="0" dirty="0">
                <a:ln>
                  <a:noFill/>
                </a:ln>
                <a:solidFill>
                  <a:srgbClr val="990000"/>
                </a:solidFill>
                <a:effectLst/>
                <a:uLnTx/>
                <a:uFillTx/>
                <a:latin typeface="Work Sans ExtraBold"/>
                <a:sym typeface="Work Sans ExtraBold"/>
              </a:rPr>
              <a:t>Webinaire : Renforcer l’EPE dans les analyses et plans sectoriels de l’éducation</a:t>
            </a:r>
            <a:endParaRPr kumimoji="0" lang="fr" sz="2800" b="0" i="1" u="none" strike="noStrike" kern="0" cap="none" spc="0" normalizeH="0" baseline="0" noProof="0" dirty="0">
              <a:ln>
                <a:noFill/>
              </a:ln>
              <a:solidFill>
                <a:srgbClr val="990000"/>
              </a:solidFill>
              <a:effectLst/>
              <a:uLnTx/>
              <a:uFillTx/>
              <a:latin typeface="Work Sans ExtraBold"/>
              <a:sym typeface="Work Sans ExtraBold"/>
            </a:endParaRPr>
          </a:p>
          <a:p>
            <a:pPr marL="0" marR="0" lvl="0" indent="0" algn="l" defTabSz="914400" rtl="0" eaLnBrk="1" fontAlgn="auto" latinLnBrk="0" hangingPunct="1">
              <a:lnSpc>
                <a:spcPct val="100000"/>
              </a:lnSpc>
              <a:spcBef>
                <a:spcPts val="0"/>
              </a:spcBef>
              <a:spcAft>
                <a:spcPts val="0"/>
              </a:spcAft>
              <a:buClr>
                <a:srgbClr val="DED6D4"/>
              </a:buClr>
              <a:buSzPts val="6000"/>
              <a:buFont typeface="Work Sans ExtraBold"/>
              <a:buNone/>
              <a:tabLst/>
              <a:defRPr/>
            </a:pPr>
            <a:r>
              <a:rPr kumimoji="0" lang="fr" sz="2800" b="0" i="1" u="none" strike="noStrike" kern="0" cap="none" spc="0" normalizeH="0" baseline="0" noProof="0" dirty="0">
                <a:ln>
                  <a:noFill/>
                </a:ln>
                <a:solidFill>
                  <a:srgbClr val="990000"/>
                </a:solidFill>
                <a:effectLst/>
                <a:uLnTx/>
                <a:uFillTx/>
                <a:latin typeface="Work Sans ExtraBold"/>
                <a:sym typeface="Work Sans ExtraBold"/>
              </a:rPr>
              <a:t>27 février 2020</a:t>
            </a:r>
          </a:p>
        </p:txBody>
      </p:sp>
      <p:pic>
        <p:nvPicPr>
          <p:cNvPr id="8" name="Picture 6" descr="A close up of a sign&#10;&#10;Description generated with high confidence">
            <a:extLst>
              <a:ext uri="{FF2B5EF4-FFF2-40B4-BE49-F238E27FC236}">
                <a16:creationId xmlns:a16="http://schemas.microsoft.com/office/drawing/2014/main" id="{0C03B271-3269-4F21-8A70-245B0DF026F9}"/>
              </a:ext>
            </a:extLst>
          </p:cNvPr>
          <p:cNvPicPr>
            <a:picLocks noChangeAspect="1"/>
          </p:cNvPicPr>
          <p:nvPr/>
        </p:nvPicPr>
        <p:blipFill>
          <a:blip r:embed="rId3"/>
          <a:stretch>
            <a:fillRect/>
          </a:stretch>
        </p:blipFill>
        <p:spPr>
          <a:xfrm>
            <a:off x="571789" y="480524"/>
            <a:ext cx="3765878" cy="990200"/>
          </a:xfrm>
          <a:prstGeom prst="rect">
            <a:avLst/>
          </a:prstGeom>
        </p:spPr>
      </p:pic>
      <p:pic>
        <p:nvPicPr>
          <p:cNvPr id="9" name="Marcador de Posição de Conteúdo 4">
            <a:extLst>
              <a:ext uri="{FF2B5EF4-FFF2-40B4-BE49-F238E27FC236}">
                <a16:creationId xmlns:a16="http://schemas.microsoft.com/office/drawing/2014/main" id="{DCB759F9-6B99-407D-A511-733DB20CAE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4065" y="376857"/>
            <a:ext cx="1493939" cy="1197534"/>
          </a:xfrm>
          <a:prstGeom prst="rect">
            <a:avLst/>
          </a:prstGeom>
          <a:noFill/>
          <a:ln>
            <a:noFill/>
          </a:ln>
        </p:spPr>
      </p:pic>
    </p:spTree>
    <p:extLst>
      <p:ext uri="{BB962C8B-B14F-4D97-AF65-F5344CB8AC3E}">
        <p14:creationId xmlns:p14="http://schemas.microsoft.com/office/powerpoint/2010/main" val="534053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A close up of a sign&#10;&#10;Description generated with high confidence">
            <a:extLst>
              <a:ext uri="{FF2B5EF4-FFF2-40B4-BE49-F238E27FC236}">
                <a16:creationId xmlns:a16="http://schemas.microsoft.com/office/drawing/2014/main" id="{85719882-F0D7-409F-8B61-4C37CB3FC110}"/>
              </a:ext>
            </a:extLst>
          </p:cNvPr>
          <p:cNvPicPr>
            <a:picLocks noChangeAspect="1"/>
          </p:cNvPicPr>
          <p:nvPr/>
        </p:nvPicPr>
        <p:blipFill>
          <a:blip r:embed="rId2"/>
          <a:stretch>
            <a:fillRect/>
          </a:stretch>
        </p:blipFill>
        <p:spPr>
          <a:xfrm>
            <a:off x="5426974" y="475117"/>
            <a:ext cx="3824062" cy="1005499"/>
          </a:xfrm>
          <a:prstGeom prst="rect">
            <a:avLst/>
          </a:prstGeom>
        </p:spPr>
      </p:pic>
      <p:pic>
        <p:nvPicPr>
          <p:cNvPr id="9" name="Marcador de Posição de Conteúdo 4">
            <a:extLst>
              <a:ext uri="{FF2B5EF4-FFF2-40B4-BE49-F238E27FC236}">
                <a16:creationId xmlns:a16="http://schemas.microsoft.com/office/drawing/2014/main" id="{36E3B946-DC34-4E8D-A5C1-E798F36A00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97757" y="333555"/>
            <a:ext cx="1493939" cy="1197534"/>
          </a:xfrm>
          <a:prstGeom prst="rect">
            <a:avLst/>
          </a:prstGeom>
          <a:noFill/>
          <a:ln>
            <a:noFill/>
          </a:ln>
        </p:spPr>
      </p:pic>
      <p:pic>
        <p:nvPicPr>
          <p:cNvPr id="6" name="Imagem 22">
            <a:extLst>
              <a:ext uri="{FF2B5EF4-FFF2-40B4-BE49-F238E27FC236}">
                <a16:creationId xmlns:a16="http://schemas.microsoft.com/office/drawing/2014/main" id="{1223D4F2-28C1-4742-A86A-D4092630B72A}"/>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3693" y="2923954"/>
            <a:ext cx="5238307" cy="2402957"/>
          </a:xfrm>
          <a:prstGeom prst="rect">
            <a:avLst/>
          </a:prstGeom>
          <a:noFill/>
          <a:ln>
            <a:noFill/>
          </a:ln>
        </p:spPr>
      </p:pic>
      <p:sp>
        <p:nvSpPr>
          <p:cNvPr id="2" name="TextBox 1">
            <a:extLst>
              <a:ext uri="{FF2B5EF4-FFF2-40B4-BE49-F238E27FC236}">
                <a16:creationId xmlns:a16="http://schemas.microsoft.com/office/drawing/2014/main" id="{36EBACD7-7530-4B09-8A4C-6AB9E51BB87C}"/>
              </a:ext>
            </a:extLst>
          </p:cNvPr>
          <p:cNvSpPr txBox="1"/>
          <p:nvPr/>
        </p:nvSpPr>
        <p:spPr>
          <a:xfrm>
            <a:off x="483362" y="670712"/>
            <a:ext cx="3996891"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all" spc="0" normalizeH="0" baseline="0" noProof="0">
                <a:ln>
                  <a:noFill/>
                </a:ln>
                <a:solidFill>
                  <a:srgbClr val="099BDD"/>
                </a:solidFill>
                <a:effectLst/>
                <a:uLnTx/>
                <a:uFillTx/>
                <a:latin typeface="Corbel" panose="020B0503020204020204"/>
                <a:ea typeface="+mn-ea"/>
                <a:cs typeface="Calibri Light"/>
              </a:rPr>
              <a:t>Contexte</a:t>
            </a:r>
          </a:p>
        </p:txBody>
      </p:sp>
      <p:sp>
        <p:nvSpPr>
          <p:cNvPr id="3" name="TextBox 2">
            <a:extLst>
              <a:ext uri="{FF2B5EF4-FFF2-40B4-BE49-F238E27FC236}">
                <a16:creationId xmlns:a16="http://schemas.microsoft.com/office/drawing/2014/main" id="{9652CDCB-E3EE-43A4-922B-B3086BD3BE47}"/>
              </a:ext>
            </a:extLst>
          </p:cNvPr>
          <p:cNvSpPr txBox="1"/>
          <p:nvPr/>
        </p:nvSpPr>
        <p:spPr>
          <a:xfrm>
            <a:off x="212651" y="1935126"/>
            <a:ext cx="6741042" cy="34163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 sz="2400" b="0" i="0" u="none" strike="noStrike" kern="1200" cap="none" spc="0" normalizeH="0" baseline="0" noProof="0" dirty="0">
                <a:ln>
                  <a:noFill/>
                </a:ln>
                <a:solidFill>
                  <a:srgbClr val="FFFFFF"/>
                </a:solidFill>
                <a:effectLst/>
                <a:uLnTx/>
                <a:uFillTx/>
                <a:latin typeface="Corbel" panose="020B0503020204020204"/>
                <a:ea typeface="+mn-ea"/>
                <a:cs typeface="+mn-cs"/>
              </a:rPr>
              <a:t>Contexte éducatif favorable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2400" b="0" i="0" u="none" strike="noStrike" kern="1200" cap="none" spc="0" normalizeH="0" baseline="0" noProof="0" dirty="0">
              <a:ln>
                <a:noFill/>
              </a:ln>
              <a:solidFill>
                <a:srgbClr val="FFFFFF"/>
              </a:solidFill>
              <a:effectLst/>
              <a:uLnTx/>
              <a:uFillTx/>
              <a:latin typeface="Corbel" panose="020B050302020402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 sz="2400" b="0" i="0" u="none" strike="noStrike" kern="1200" cap="none" spc="0" normalizeH="0" baseline="0" noProof="0" dirty="0">
                <a:ln>
                  <a:noFill/>
                </a:ln>
                <a:solidFill>
                  <a:srgbClr val="FFFFFF"/>
                </a:solidFill>
                <a:effectLst/>
                <a:uLnTx/>
                <a:uFillTx/>
                <a:latin typeface="Corbel" panose="020B0503020204020204"/>
                <a:ea typeface="+mn-ea"/>
                <a:cs typeface="+mn-cs"/>
              </a:rPr>
              <a:t>Approbation de la loi sur les fondements du système éducatif (2018)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 sz="2400" b="0" i="0" u="none" strike="noStrike" kern="1200" cap="none" spc="0" normalizeH="0" baseline="0" noProof="0" dirty="0">
                <a:ln>
                  <a:noFill/>
                </a:ln>
                <a:solidFill>
                  <a:srgbClr val="FFFFFF"/>
                </a:solidFill>
                <a:effectLst/>
                <a:uLnTx/>
                <a:uFillTx/>
                <a:latin typeface="Corbel" panose="020B0503020204020204"/>
                <a:ea typeface="+mn-ea"/>
                <a:cs typeface="+mn-cs"/>
              </a:rPr>
              <a:t>Enseignement gratuit et obligatoire garanti pour les enfants de 4 à 5 ans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 sz="2400" b="0" i="0" u="none" strike="noStrike" kern="1200" cap="none" spc="0" normalizeH="0" baseline="0" noProof="0" dirty="0">
                <a:ln>
                  <a:noFill/>
                </a:ln>
                <a:solidFill>
                  <a:srgbClr val="FFFFFF"/>
                </a:solidFill>
                <a:effectLst/>
                <a:uLnTx/>
                <a:uFillTx/>
                <a:latin typeface="Corbel" panose="020B0503020204020204"/>
                <a:ea typeface="+mn-ea"/>
                <a:cs typeface="+mn-cs"/>
              </a:rPr>
              <a:t>Augmentation importante du taux de fréquentation du préscolaire (2014- 66,1 % / 2017-18 -78,6 %)</a:t>
            </a:r>
          </a:p>
        </p:txBody>
      </p:sp>
    </p:spTree>
    <p:extLst>
      <p:ext uri="{BB962C8B-B14F-4D97-AF65-F5344CB8AC3E}">
        <p14:creationId xmlns:p14="http://schemas.microsoft.com/office/powerpoint/2010/main" val="39662087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85ABA1-FB27-4274-A891-103ADCA01FB3}"/>
              </a:ext>
            </a:extLst>
          </p:cNvPr>
          <p:cNvSpPr>
            <a:spLocks noGrp="1"/>
          </p:cNvSpPr>
          <p:nvPr>
            <p:ph idx="1"/>
          </p:nvPr>
        </p:nvSpPr>
        <p:spPr>
          <a:xfrm>
            <a:off x="286752" y="1835726"/>
            <a:ext cx="6837618" cy="4763857"/>
          </a:xfrm>
        </p:spPr>
        <p:txBody>
          <a:bodyPr vert="horz" lIns="91440" tIns="45720" rIns="91440" bIns="45720" rtlCol="0" anchor="t">
            <a:normAutofit fontScale="85000" lnSpcReduction="20000"/>
          </a:bodyPr>
          <a:lstStyle/>
          <a:p>
            <a:pPr marL="0" indent="0" algn="l" rtl="0">
              <a:buNone/>
            </a:pPr>
            <a:endParaRPr lang="fr" sz="2000" b="1" dirty="0">
              <a:cs typeface="Calibri" panose="020F0502020204030204"/>
            </a:endParaRPr>
          </a:p>
          <a:p>
            <a:pPr algn="l" rtl="0"/>
            <a:r>
              <a:rPr lang="fr" b="0" i="0" u="none" baseline="0">
                <a:cs typeface="Calibri" panose="020F0502020204030204"/>
              </a:rPr>
              <a:t>Quel a été le processus d’élaboration du cadre de la politique éducative et comment l’EPE a-t-elle été prise en compte dans ce processus ?</a:t>
            </a:r>
          </a:p>
          <a:p>
            <a:pPr marL="0" indent="0" algn="l" rtl="0">
              <a:buNone/>
            </a:pPr>
            <a:endParaRPr lang="fr" dirty="0">
              <a:cs typeface="Calibri" panose="020F0502020204030204"/>
            </a:endParaRPr>
          </a:p>
          <a:p>
            <a:pPr lvl="1" algn="l" rtl="0"/>
            <a:r>
              <a:rPr lang="fr" b="0" i="0" u="none" baseline="0">
                <a:cs typeface="Calibri" panose="020F0502020204030204"/>
              </a:rPr>
              <a:t>Le processus d’élaboration du cadre de la politique éducative a commencé par une analyse sectorielle (CSR – 2018), qui a suscité une réflexion sur la nouvelle charte de politique éducative ;</a:t>
            </a:r>
          </a:p>
          <a:p>
            <a:pPr marL="457200" lvl="1" indent="0" algn="l" rtl="0">
              <a:buNone/>
            </a:pPr>
            <a:endParaRPr lang="fr" dirty="0">
              <a:cs typeface="Calibri" panose="020F0502020204030204"/>
            </a:endParaRPr>
          </a:p>
          <a:p>
            <a:pPr lvl="1" algn="l" rtl="0"/>
            <a:r>
              <a:rPr lang="fr" b="0" i="0" u="none" baseline="0">
                <a:cs typeface="Calibri" panose="020F0502020204030204"/>
              </a:rPr>
              <a:t>Des groupes de travail techniques rassemblant toutes les directions et tous les partenaires ont été créés en vue d’identifier des actions stratégiques (CPE 2019-2023) ;</a:t>
            </a:r>
          </a:p>
          <a:p>
            <a:pPr marL="457200" lvl="1" indent="0" algn="l" rtl="0">
              <a:buNone/>
            </a:pPr>
            <a:endParaRPr lang="fr" dirty="0">
              <a:cs typeface="Calibri" panose="020F0502020204030204"/>
            </a:endParaRPr>
          </a:p>
          <a:p>
            <a:pPr lvl="1" algn="l" rtl="0"/>
            <a:r>
              <a:rPr lang="fr" b="0" i="0" u="none" baseline="0">
                <a:cs typeface="Calibri" panose="020F0502020204030204"/>
              </a:rPr>
              <a:t>L’EPE a été considérée comme une priorité du gouvernement, car elle reposait sur les résultats positifs indiqués par l’analyse de la situation ;</a:t>
            </a:r>
          </a:p>
          <a:p>
            <a:pPr lvl="1" algn="l" rtl="0"/>
            <a:endParaRPr lang="fr" dirty="0">
              <a:cs typeface="Calibri" panose="020F0502020204030204"/>
            </a:endParaRPr>
          </a:p>
          <a:p>
            <a:pPr lvl="1" algn="l" rtl="0"/>
            <a:r>
              <a:rPr lang="fr" b="0" i="0" u="none" baseline="0">
                <a:cs typeface="Calibri" panose="020F0502020204030204"/>
              </a:rPr>
              <a:t>Ces résultats positifs ont conduit à l’adoption d’une approche plus holistique et plus cohérente de l’enseignement préscolaire, en tant que partie intégrante du système éducatif saotoméen.</a:t>
            </a:r>
            <a:endParaRPr lang="fr" dirty="0">
              <a:cs typeface="Calibri" panose="020F0502020204030204"/>
            </a:endParaRPr>
          </a:p>
        </p:txBody>
      </p:sp>
      <p:sp>
        <p:nvSpPr>
          <p:cNvPr id="4" name="Title 1">
            <a:extLst>
              <a:ext uri="{FF2B5EF4-FFF2-40B4-BE49-F238E27FC236}">
                <a16:creationId xmlns:a16="http://schemas.microsoft.com/office/drawing/2014/main" id="{D739D9C6-B894-4610-9AB1-11A709F14635}"/>
              </a:ext>
            </a:extLst>
          </p:cNvPr>
          <p:cNvSpPr txBox="1">
            <a:spLocks/>
          </p:cNvSpPr>
          <p:nvPr/>
        </p:nvSpPr>
        <p:spPr>
          <a:xfrm>
            <a:off x="0" y="187772"/>
            <a:ext cx="12192000" cy="1585369"/>
          </a:xfrm>
          <a:prstGeom prst="rect">
            <a:avLst/>
          </a:prstGeom>
          <a:noFill/>
        </p:spPr>
        <p:txBody>
          <a:bodyPr vert="horz" lIns="91440" tIns="45720" rIns="91440" bIns="45720" rtlCol="0" anchor="ctr">
            <a:normAutofit fontScale="97500"/>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fr" sz="3600" b="0" i="0" u="none" strike="noStrike" kern="1200" cap="all" spc="0" normalizeH="0" baseline="0" noProof="0">
                <a:ln>
                  <a:noFill/>
                </a:ln>
                <a:solidFill>
                  <a:srgbClr val="099BDD"/>
                </a:solidFill>
                <a:effectLst/>
                <a:uLnTx/>
                <a:uFillTx/>
                <a:latin typeface="Corbel" panose="020B0503020204020204"/>
                <a:ea typeface="+mj-ea"/>
                <a:cs typeface="Calibri Light"/>
              </a:rPr>
              <a:t>L’expérience de Sao Tomé-et-Principe : l’intégration de l’EPE dans la charte de politique éducative et le plan d’action</a:t>
            </a:r>
          </a:p>
        </p:txBody>
      </p:sp>
      <p:pic>
        <p:nvPicPr>
          <p:cNvPr id="6" name="Imagem 18">
            <a:extLst>
              <a:ext uri="{FF2B5EF4-FFF2-40B4-BE49-F238E27FC236}">
                <a16:creationId xmlns:a16="http://schemas.microsoft.com/office/drawing/2014/main" id="{9F7E715F-B9D6-43BF-8FC3-2F34327F411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7084695" y="2474261"/>
            <a:ext cx="5107305" cy="3486785"/>
          </a:xfrm>
          <a:prstGeom prst="rect">
            <a:avLst/>
          </a:prstGeom>
          <a:noFill/>
          <a:ln>
            <a:noFill/>
          </a:ln>
        </p:spPr>
      </p:pic>
    </p:spTree>
    <p:extLst>
      <p:ext uri="{BB962C8B-B14F-4D97-AF65-F5344CB8AC3E}">
        <p14:creationId xmlns:p14="http://schemas.microsoft.com/office/powerpoint/2010/main" val="5262323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FFCD4-62A6-4463-96B1-D163AC4939F2}"/>
              </a:ext>
            </a:extLst>
          </p:cNvPr>
          <p:cNvSpPr>
            <a:spLocks noGrp="1"/>
          </p:cNvSpPr>
          <p:nvPr>
            <p:ph type="title"/>
          </p:nvPr>
        </p:nvSpPr>
        <p:spPr>
          <a:xfrm>
            <a:off x="0" y="228601"/>
            <a:ext cx="12192000" cy="1520686"/>
          </a:xfrm>
          <a:noFill/>
        </p:spPr>
        <p:txBody>
          <a:bodyPr>
            <a:normAutofit/>
          </a:bodyPr>
          <a:lstStyle/>
          <a:p>
            <a:pPr algn="l" rtl="0"/>
            <a:r>
              <a:rPr lang="fr" sz="2800" b="1" i="0" u="none" baseline="0">
                <a:cs typeface="Calibri Light"/>
              </a:rPr>
              <a:t>L’expérience de Sao Tomé-et-Principe : l’intégration de l’EPE dans la charte de politique éducative et le plan d’action 2019-2023</a:t>
            </a:r>
          </a:p>
        </p:txBody>
      </p:sp>
      <p:sp>
        <p:nvSpPr>
          <p:cNvPr id="7" name="Espaço Reservado para Conteúdo 6"/>
          <p:cNvSpPr>
            <a:spLocks noGrp="1"/>
          </p:cNvSpPr>
          <p:nvPr>
            <p:ph idx="1"/>
          </p:nvPr>
        </p:nvSpPr>
        <p:spPr>
          <a:xfrm>
            <a:off x="119270" y="1814945"/>
            <a:ext cx="7307248" cy="4987637"/>
          </a:xfrm>
        </p:spPr>
        <p:txBody>
          <a:bodyPr>
            <a:normAutofit/>
          </a:bodyPr>
          <a:lstStyle/>
          <a:p>
            <a:pPr marL="0" indent="0" algn="ctr" rtl="0">
              <a:buNone/>
            </a:pPr>
            <a:endParaRPr lang="fr" sz="2400" dirty="0"/>
          </a:p>
          <a:p>
            <a:pPr marL="0" indent="0" algn="l" rtl="0">
              <a:buNone/>
            </a:pPr>
            <a:r>
              <a:rPr lang="fr" b="0" i="0" u="none" baseline="0"/>
              <a:t>La vision holistique et inclusive de toutes les parties prenantes (partenaires et ensemble de la communauté éducative) a été réalisée grâce à divers exercices conjoints et séquentiels qui ont permis de définir les consensus, les attentes, les priorités et les capacités concernant deux objectifs stratégiques clés :</a:t>
            </a:r>
          </a:p>
          <a:p>
            <a:pPr algn="l" rtl="0">
              <a:buFont typeface="Wingdings" panose="05000000000000000000" pitchFamily="2" charset="2"/>
              <a:buChar char="ü"/>
            </a:pPr>
            <a:r>
              <a:rPr lang="fr" b="0" i="0" u="none" baseline="0"/>
              <a:t>Objectif 1 : D’ici à 2023, augmenter l’</a:t>
            </a:r>
            <a:r>
              <a:rPr lang="fr" b="1" i="0" u="none" baseline="0"/>
              <a:t>accès universel </a:t>
            </a:r>
            <a:r>
              <a:rPr lang="fr" b="0" i="0" u="none" baseline="0"/>
              <a:t>obligatoire, inclusif, équitable et gratuit des enfants saotoméens (4-5 ans) à l’enseignement préscolaire ;</a:t>
            </a:r>
          </a:p>
          <a:p>
            <a:pPr algn="l" rtl="0">
              <a:buFont typeface="Wingdings" panose="05000000000000000000" pitchFamily="2" charset="2"/>
              <a:buChar char="ü"/>
            </a:pPr>
            <a:r>
              <a:rPr lang="fr" b="0" i="0" u="none" baseline="0"/>
              <a:t>Objectif 2 : D’ici à 2023, permettre aux enfants saotoméens de développer les compétences de base qui les prépareront à la vie et au prochain niveau de scolarité.</a:t>
            </a:r>
          </a:p>
          <a:p>
            <a:pPr marL="0" indent="0" algn="l" rtl="0">
              <a:buNone/>
            </a:pPr>
            <a:endParaRPr lang="fr" dirty="0"/>
          </a:p>
        </p:txBody>
      </p:sp>
      <p:pic>
        <p:nvPicPr>
          <p:cNvPr id="4" name="Imagem 5">
            <a:extLst>
              <a:ext uri="{FF2B5EF4-FFF2-40B4-BE49-F238E27FC236}">
                <a16:creationId xmlns:a16="http://schemas.microsoft.com/office/drawing/2014/main" id="{18E0A341-00C2-44FA-8CD3-2DF4BCB8FC7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0465"/>
          <a:stretch/>
        </p:blipFill>
        <p:spPr>
          <a:xfrm>
            <a:off x="7280763" y="2294446"/>
            <a:ext cx="4911237" cy="36330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08057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44"/>
          <p:cNvSpPr txBox="1">
            <a:spLocks noGrp="1"/>
          </p:cNvSpPr>
          <p:nvPr>
            <p:ph type="ctrTitle"/>
          </p:nvPr>
        </p:nvSpPr>
        <p:spPr>
          <a:xfrm>
            <a:off x="504542" y="1581963"/>
            <a:ext cx="3695011" cy="4798430"/>
          </a:xfrm>
          <a:prstGeom prst="rect">
            <a:avLst/>
          </a:prstGeom>
        </p:spPr>
        <p:txBody>
          <a:bodyPr spcFirstLastPara="1" wrap="square" lIns="121900" tIns="121900" rIns="121900" bIns="121900" anchor="t" anchorCtr="0">
            <a:noAutofit/>
          </a:bodyPr>
          <a:lstStyle/>
          <a:p>
            <a:pPr algn="l" rtl="0"/>
            <a:r>
              <a:rPr lang="fr" sz="1600" b="1" i="0" u="none" baseline="0" dirty="0"/>
              <a:t>1. Présentations de l’Initiative BELDS</a:t>
            </a:r>
            <a:br>
              <a:rPr lang="fr" sz="1600" b="1" dirty="0"/>
            </a:br>
            <a:br>
              <a:rPr lang="fr" sz="1600" b="1" dirty="0"/>
            </a:br>
            <a:r>
              <a:rPr lang="fr" sz="1600" b="1" i="0" u="none" baseline="0" dirty="0"/>
              <a:t>2. L’expérience du Ghana : la mise en place du cadre d’action pour l’EPE</a:t>
            </a:r>
            <a:br>
              <a:rPr lang="fr" sz="1600" b="1" dirty="0"/>
            </a:br>
            <a:br>
              <a:rPr lang="fr" sz="1600" b="1" dirty="0"/>
            </a:br>
            <a:r>
              <a:rPr lang="fr" sz="1600" b="1" i="0" u="none" baseline="0" dirty="0"/>
              <a:t>3. L’expérience de Sao Tomé-et-Principe : l’intégration de l’EPE dans la charte de politique éducative et le plan d’action</a:t>
            </a:r>
            <a:br>
              <a:rPr lang="fr" sz="1600" b="1" dirty="0"/>
            </a:br>
            <a:br>
              <a:rPr lang="fr" sz="1600" b="1" dirty="0"/>
            </a:br>
            <a:r>
              <a:rPr lang="fr" sz="1600" b="1" dirty="0"/>
              <a:t>4</a:t>
            </a:r>
            <a:r>
              <a:rPr lang="fr" sz="1600" b="1" i="0" u="none" baseline="0" dirty="0"/>
              <a:t>. Questions-réponses avec les présentateurs</a:t>
            </a:r>
            <a:br>
              <a:rPr lang="fr" sz="1600" b="1" dirty="0"/>
            </a:br>
            <a:br>
              <a:rPr lang="fr" sz="1600" b="1" dirty="0"/>
            </a:br>
            <a:br>
              <a:rPr lang="fr" sz="1600" b="1" dirty="0"/>
            </a:br>
            <a:br>
              <a:rPr lang="fr" sz="1600" b="1" dirty="0"/>
            </a:br>
            <a:endParaRPr lang="fr" sz="1600" b="1" dirty="0"/>
          </a:p>
        </p:txBody>
      </p:sp>
      <p:pic>
        <p:nvPicPr>
          <p:cNvPr id="414" name="Google Shape;414;p44"/>
          <p:cNvPicPr preferRelativeResize="0"/>
          <p:nvPr/>
        </p:nvPicPr>
        <p:blipFill rotWithShape="1">
          <a:blip r:embed="rId3">
            <a:alphaModFix/>
          </a:blip>
          <a:srcRect l="6611" r="32449"/>
          <a:stretch/>
        </p:blipFill>
        <p:spPr>
          <a:xfrm>
            <a:off x="4762501" y="1"/>
            <a:ext cx="7429497" cy="6858007"/>
          </a:xfrm>
          <a:prstGeom prst="rect">
            <a:avLst/>
          </a:prstGeom>
          <a:noFill/>
          <a:ln>
            <a:noFill/>
          </a:ln>
        </p:spPr>
      </p:pic>
      <p:pic>
        <p:nvPicPr>
          <p:cNvPr id="3" name="Picture 2">
            <a:extLst>
              <a:ext uri="{FF2B5EF4-FFF2-40B4-BE49-F238E27FC236}">
                <a16:creationId xmlns:a16="http://schemas.microsoft.com/office/drawing/2014/main" id="{7BCB09A0-AF30-5848-9E9A-C4F2FEAF5DBE}"/>
              </a:ext>
            </a:extLst>
          </p:cNvPr>
          <p:cNvPicPr>
            <a:picLocks noChangeAspect="1"/>
          </p:cNvPicPr>
          <p:nvPr/>
        </p:nvPicPr>
        <p:blipFill rotWithShape="1">
          <a:blip r:embed="rId4"/>
          <a:srcRect l="1424" t="35795"/>
          <a:stretch/>
        </p:blipFill>
        <p:spPr>
          <a:xfrm>
            <a:off x="4762500" y="-1"/>
            <a:ext cx="7429497" cy="6858007"/>
          </a:xfrm>
          <a:prstGeom prst="rect">
            <a:avLst/>
          </a:prstGeom>
        </p:spPr>
      </p:pic>
      <p:sp>
        <p:nvSpPr>
          <p:cNvPr id="8" name="Google Shape;412;p44"/>
          <p:cNvSpPr txBox="1">
            <a:spLocks noGrp="1"/>
          </p:cNvSpPr>
          <p:nvPr>
            <p:ph type="title" idx="2"/>
          </p:nvPr>
        </p:nvSpPr>
        <p:spPr>
          <a:xfrm>
            <a:off x="124030" y="165323"/>
            <a:ext cx="4456036" cy="1091242"/>
          </a:xfrm>
          <a:prstGeom prst="rect">
            <a:avLst/>
          </a:prstGeom>
        </p:spPr>
        <p:txBody>
          <a:bodyPr spcFirstLastPara="1" wrap="square" lIns="121900" tIns="121900" rIns="121900" bIns="121900" anchor="ctr" anchorCtr="0">
            <a:noAutofit/>
          </a:bodyPr>
          <a:lstStyle/>
          <a:p>
            <a:pPr>
              <a:lnSpc>
                <a:spcPts val="3600"/>
              </a:lnSpc>
            </a:pPr>
            <a:r>
              <a:rPr lang="en" sz="3600" dirty="0">
                <a:solidFill>
                  <a:schemeClr val="tx1"/>
                </a:solidFill>
              </a:rPr>
              <a:t>Présentation du webinaire</a:t>
            </a:r>
            <a:r>
              <a:rPr lang="en" dirty="0">
                <a:solidFill>
                  <a:schemeClr val="tx1"/>
                </a:solidFill>
              </a:rPr>
              <a:t> </a:t>
            </a:r>
            <a:endParaRPr dirty="0">
              <a:solidFill>
                <a:schemeClr val="tx1"/>
              </a:solidFill>
            </a:endParaRPr>
          </a:p>
        </p:txBody>
      </p:sp>
    </p:spTree>
    <p:extLst>
      <p:ext uri="{BB962C8B-B14F-4D97-AF65-F5344CB8AC3E}">
        <p14:creationId xmlns:p14="http://schemas.microsoft.com/office/powerpoint/2010/main" val="25450799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FFCD4-62A6-4463-96B1-D163AC4939F2}"/>
              </a:ext>
            </a:extLst>
          </p:cNvPr>
          <p:cNvSpPr>
            <a:spLocks noGrp="1"/>
          </p:cNvSpPr>
          <p:nvPr>
            <p:ph type="title"/>
          </p:nvPr>
        </p:nvSpPr>
        <p:spPr>
          <a:xfrm>
            <a:off x="0" y="139149"/>
            <a:ext cx="12192000" cy="1578333"/>
          </a:xfrm>
          <a:noFill/>
        </p:spPr>
        <p:txBody>
          <a:bodyPr>
            <a:normAutofit fontScale="90000"/>
          </a:bodyPr>
          <a:lstStyle/>
          <a:p>
            <a:pPr algn="l" rtl="0"/>
            <a:r>
              <a:rPr lang="fr" b="0" i="0" u="none" baseline="0">
                <a:cs typeface="Calibri Light"/>
              </a:rPr>
              <a:t>L’expérience de Sao Tomé-et-Principe : l’intégration de l’EPE dans la charte de politique éducative et le plan d’action</a:t>
            </a:r>
          </a:p>
        </p:txBody>
      </p:sp>
      <p:sp>
        <p:nvSpPr>
          <p:cNvPr id="3" name="Content Placeholder 2">
            <a:extLst>
              <a:ext uri="{FF2B5EF4-FFF2-40B4-BE49-F238E27FC236}">
                <a16:creationId xmlns:a16="http://schemas.microsoft.com/office/drawing/2014/main" id="{9885ABA1-FB27-4274-A891-103ADCA01FB3}"/>
              </a:ext>
            </a:extLst>
          </p:cNvPr>
          <p:cNvSpPr>
            <a:spLocks noGrp="1"/>
          </p:cNvSpPr>
          <p:nvPr>
            <p:ph idx="1"/>
          </p:nvPr>
        </p:nvSpPr>
        <p:spPr>
          <a:xfrm>
            <a:off x="286753" y="1813276"/>
            <a:ext cx="6161755" cy="4905576"/>
          </a:xfrm>
        </p:spPr>
        <p:txBody>
          <a:bodyPr vert="horz" lIns="91440" tIns="45720" rIns="91440" bIns="45720" rtlCol="0" anchor="t">
            <a:normAutofit fontScale="92500" lnSpcReduction="20000"/>
          </a:bodyPr>
          <a:lstStyle/>
          <a:p>
            <a:pPr marL="457200" lvl="1" indent="0" algn="l" rtl="0">
              <a:buNone/>
            </a:pPr>
            <a:r>
              <a:rPr lang="fr" b="0" i="0" u="none" baseline="0" dirty="0">
                <a:cs typeface="Calibri" panose="020F0502020204030204"/>
              </a:rPr>
              <a:t>(suite)</a:t>
            </a:r>
          </a:p>
          <a:p>
            <a:pPr lvl="1" algn="l" rtl="0">
              <a:buFont typeface="Wingdings" panose="05000000000000000000" pitchFamily="2" charset="2"/>
              <a:buChar char="§"/>
            </a:pPr>
            <a:r>
              <a:rPr lang="fr" b="0" i="0" u="none" baseline="0" dirty="0">
                <a:cs typeface="Calibri" panose="020F0502020204030204"/>
              </a:rPr>
              <a:t>L’Initiative </a:t>
            </a:r>
            <a:r>
              <a:rPr lang="fr" b="1" i="0" u="none" baseline="0" dirty="0">
                <a:cs typeface="Calibri" panose="020F0502020204030204"/>
              </a:rPr>
              <a:t>BELDS</a:t>
            </a:r>
            <a:r>
              <a:rPr lang="fr" b="0" i="0" u="none" baseline="0" dirty="0">
                <a:cs typeface="Calibri" panose="020F0502020204030204"/>
              </a:rPr>
              <a:t> intervient à un moment stratégique et a permis de faire le point sur la charte de politique et le plan d’action en utilisant des outils de diagnostic qui ont permis le réalignement des stratégies et des activités dans 6 domaines clés : </a:t>
            </a:r>
          </a:p>
          <a:p>
            <a:pPr marL="457200" lvl="1" indent="0" algn="l" rtl="0">
              <a:buNone/>
            </a:pPr>
            <a:endParaRPr lang="fr" dirty="0">
              <a:cs typeface="Calibri" panose="020F0502020204030204"/>
            </a:endParaRPr>
          </a:p>
          <a:p>
            <a:pPr marL="1371600" lvl="2" indent="-457200" algn="l" rtl="0">
              <a:buFont typeface="+mj-lt"/>
              <a:buAutoNum type="arabicPeriod"/>
            </a:pPr>
            <a:r>
              <a:rPr lang="fr" sz="2400" b="0" i="0" u="none" baseline="0" dirty="0">
                <a:cs typeface="Calibri" panose="020F0502020204030204"/>
              </a:rPr>
              <a:t>Planification et utilisation efficace des ressources ;</a:t>
            </a:r>
          </a:p>
          <a:p>
            <a:pPr marL="1371600" lvl="2" indent="-457200" algn="l" rtl="0">
              <a:buFont typeface="+mj-lt"/>
              <a:buAutoNum type="arabicPeriod"/>
            </a:pPr>
            <a:r>
              <a:rPr lang="fr" sz="2400" b="0" i="0" u="none" baseline="0" dirty="0">
                <a:cs typeface="Calibri" panose="020F0502020204030204"/>
              </a:rPr>
              <a:t>Programme d’étude ;</a:t>
            </a:r>
          </a:p>
          <a:p>
            <a:pPr marL="1371600" lvl="2" indent="-457200" algn="l" rtl="0">
              <a:buFont typeface="+mj-lt"/>
              <a:buAutoNum type="arabicPeriod"/>
            </a:pPr>
            <a:r>
              <a:rPr lang="fr" sz="2400" b="0" i="0" u="none" baseline="0" dirty="0">
                <a:cs typeface="Calibri" panose="020F0502020204030204"/>
              </a:rPr>
              <a:t>Participation des familles et des communautés ; </a:t>
            </a:r>
          </a:p>
          <a:p>
            <a:pPr marL="1371600" lvl="2" indent="-457200" algn="l" rtl="0">
              <a:buFont typeface="+mj-lt"/>
              <a:buAutoNum type="arabicPeriod"/>
            </a:pPr>
            <a:r>
              <a:rPr lang="fr" sz="2400" b="0" i="0" u="none" baseline="0" dirty="0">
                <a:cs typeface="Calibri" panose="020F0502020204030204"/>
              </a:rPr>
              <a:t>Enseignants et autres personnels des établissements préscolaires ; </a:t>
            </a:r>
          </a:p>
          <a:p>
            <a:pPr marL="1371600" lvl="2" indent="-457200" algn="l" rtl="0">
              <a:buFont typeface="+mj-lt"/>
              <a:buAutoNum type="arabicPeriod"/>
            </a:pPr>
            <a:r>
              <a:rPr lang="fr" sz="2400" b="0" i="0" u="none" baseline="0" dirty="0">
                <a:cs typeface="Calibri" panose="020F0502020204030204"/>
              </a:rPr>
              <a:t>Suivi, réglementation et assurance qualité ;</a:t>
            </a:r>
          </a:p>
          <a:p>
            <a:pPr marL="1371600" lvl="2" indent="-457200" algn="l" rtl="0">
              <a:buFont typeface="+mj-lt"/>
              <a:buAutoNum type="arabicPeriod"/>
            </a:pPr>
            <a:r>
              <a:rPr lang="fr" sz="2400" b="0" i="0" u="none" baseline="0" dirty="0">
                <a:cs typeface="Calibri" panose="020F0502020204030204"/>
              </a:rPr>
              <a:t>Environnement favorable. </a:t>
            </a:r>
          </a:p>
          <a:p>
            <a:pPr marL="914400" lvl="2" indent="0" algn="l" rtl="0">
              <a:buNone/>
            </a:pPr>
            <a:endParaRPr lang="fr" dirty="0">
              <a:cs typeface="Calibri" panose="020F0502020204030204"/>
            </a:endParaRPr>
          </a:p>
          <a:p>
            <a:pPr marL="457200" lvl="1" indent="0" algn="l" rtl="0">
              <a:buNone/>
            </a:pPr>
            <a:endParaRPr lang="fr" dirty="0">
              <a:cs typeface="Calibri" panose="020F0502020204030204"/>
            </a:endParaRPr>
          </a:p>
          <a:p>
            <a:pPr marL="457200" lvl="1" indent="0" algn="l" rtl="0">
              <a:buNone/>
            </a:pPr>
            <a:endParaRPr lang="fr" dirty="0">
              <a:cs typeface="Calibri" panose="020F0502020204030204"/>
            </a:endParaRPr>
          </a:p>
          <a:p>
            <a:pPr marL="0" indent="0" algn="l" rtl="0">
              <a:buNone/>
            </a:pPr>
            <a:endParaRPr lang="fr" dirty="0">
              <a:cs typeface="Calibri" panose="020F0502020204030204"/>
            </a:endParaRPr>
          </a:p>
          <a:p>
            <a:pPr marL="0" indent="0" algn="l" rtl="0">
              <a:buNone/>
            </a:pPr>
            <a:endParaRPr lang="fr" dirty="0">
              <a:cs typeface="Calibri" panose="020F0502020204030204"/>
            </a:endParaRPr>
          </a:p>
        </p:txBody>
      </p:sp>
      <p:pic>
        <p:nvPicPr>
          <p:cNvPr id="4" name="Imagem 3">
            <a:extLst>
              <a:ext uri="{FF2B5EF4-FFF2-40B4-BE49-F238E27FC236}">
                <a16:creationId xmlns:a16="http://schemas.microsoft.com/office/drawing/2014/main" id="{78B35097-1F0E-4B89-93A6-90F81B216393}"/>
              </a:ext>
            </a:extLst>
          </p:cNvPr>
          <p:cNvPicPr>
            <a:picLocks noChangeAspect="1"/>
          </p:cNvPicPr>
          <p:nvPr/>
        </p:nvPicPr>
        <p:blipFill>
          <a:blip r:embed="rId2"/>
          <a:stretch>
            <a:fillRect/>
          </a:stretch>
        </p:blipFill>
        <p:spPr>
          <a:xfrm>
            <a:off x="6367346" y="2454887"/>
            <a:ext cx="5824654" cy="36395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15049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85ABA1-FB27-4274-A891-103ADCA01FB3}"/>
              </a:ext>
            </a:extLst>
          </p:cNvPr>
          <p:cNvSpPr>
            <a:spLocks noGrp="1"/>
          </p:cNvSpPr>
          <p:nvPr>
            <p:ph idx="1"/>
          </p:nvPr>
        </p:nvSpPr>
        <p:spPr>
          <a:xfrm>
            <a:off x="286753" y="2151421"/>
            <a:ext cx="6964837" cy="4787710"/>
          </a:xfrm>
        </p:spPr>
        <p:txBody>
          <a:bodyPr vert="horz" lIns="91440" tIns="45720" rIns="91440" bIns="45720" rtlCol="0" anchor="t">
            <a:normAutofit fontScale="32500" lnSpcReduction="20000"/>
          </a:bodyPr>
          <a:lstStyle/>
          <a:p>
            <a:pPr marL="0" indent="0" algn="l" rtl="0">
              <a:buNone/>
            </a:pPr>
            <a:r>
              <a:rPr lang="fr" sz="12800" b="1" i="0" u="none" baseline="0" dirty="0">
                <a:cs typeface="Calibri" panose="020F0502020204030204"/>
              </a:rPr>
              <a:t>Défis :</a:t>
            </a:r>
            <a:endParaRPr lang="fr" sz="8800" dirty="0">
              <a:cs typeface="Calibri" panose="020F0502020204030204"/>
            </a:endParaRPr>
          </a:p>
          <a:p>
            <a:pPr algn="l" rtl="0">
              <a:buFont typeface="Wingdings" panose="05000000000000000000" pitchFamily="2" charset="2"/>
              <a:buChar char="§"/>
            </a:pPr>
            <a:r>
              <a:rPr lang="fr" sz="6200" b="0" i="0" u="none" baseline="0" dirty="0"/>
              <a:t>Prévisions budgétaires inappropriées ;</a:t>
            </a:r>
          </a:p>
          <a:p>
            <a:pPr algn="l" rtl="0">
              <a:buFont typeface="Wingdings" panose="05000000000000000000" pitchFamily="2" charset="2"/>
              <a:buChar char="§"/>
            </a:pPr>
            <a:r>
              <a:rPr lang="fr" sz="6200" b="0" i="0" u="none" baseline="0" dirty="0"/>
              <a:t>Coordination inefficace des programmes entre l’éducation préscolaire et l’éducation de base ;</a:t>
            </a:r>
            <a:endParaRPr lang="fr" sz="6200" dirty="0"/>
          </a:p>
          <a:p>
            <a:pPr algn="l" rtl="0"/>
            <a:r>
              <a:rPr lang="fr" sz="6200" b="0" i="0" u="none" baseline="0" dirty="0"/>
              <a:t>Absence de plan et de stratégie de communication pour promouvoir la participation des familles et des communautés ;</a:t>
            </a:r>
          </a:p>
          <a:p>
            <a:pPr algn="l" rtl="0"/>
            <a:r>
              <a:rPr lang="fr" sz="6200" b="0" i="0" u="none" baseline="0" dirty="0"/>
              <a:t>Manque de coordination des programmes multisectoriels visant les familles vulnérables ;</a:t>
            </a:r>
            <a:endParaRPr lang="fr" sz="6200" dirty="0"/>
          </a:p>
          <a:p>
            <a:pPr algn="l" rtl="0">
              <a:buFont typeface="Wingdings" panose="05000000000000000000" pitchFamily="2" charset="2"/>
              <a:buChar char="§"/>
            </a:pPr>
            <a:r>
              <a:rPr lang="fr" sz="6200" b="0" i="0" u="none" baseline="0" dirty="0"/>
              <a:t>Absence de stratégie visant à garantir les conditions de travail physiques des enseignants du préscolaire dans les écoles ;</a:t>
            </a:r>
          </a:p>
          <a:p>
            <a:pPr algn="l" rtl="0">
              <a:buFont typeface="Wingdings" panose="05000000000000000000" pitchFamily="2" charset="2"/>
              <a:buChar char="§"/>
            </a:pPr>
            <a:r>
              <a:rPr lang="fr" sz="6200" b="0" i="0" u="none" baseline="0" dirty="0"/>
              <a:t>Absence de mécanisme décentralisé de formation des enseignants dans les zones éloignées.</a:t>
            </a:r>
          </a:p>
          <a:p>
            <a:pPr marL="0" indent="0" algn="l" rtl="0">
              <a:buNone/>
            </a:pPr>
            <a:endParaRPr lang="fr" sz="6200" dirty="0">
              <a:cs typeface="Calibri" panose="020F0502020204030204"/>
            </a:endParaRPr>
          </a:p>
          <a:p>
            <a:pPr marL="0" indent="0" algn="l" rtl="0">
              <a:buNone/>
            </a:pPr>
            <a:r>
              <a:rPr lang="fr" sz="5600" b="0" i="0" u="none" baseline="0" dirty="0">
                <a:cs typeface="Calibri" panose="020F0502020204030204"/>
              </a:rPr>
              <a:t> </a:t>
            </a:r>
          </a:p>
          <a:p>
            <a:pPr marL="0" indent="0" algn="l" rtl="0">
              <a:buNone/>
            </a:pPr>
            <a:endParaRPr lang="fr" dirty="0">
              <a:cs typeface="Calibri" panose="020F0502020204030204"/>
            </a:endParaRPr>
          </a:p>
        </p:txBody>
      </p:sp>
      <p:sp>
        <p:nvSpPr>
          <p:cNvPr id="4" name="Title 1">
            <a:extLst>
              <a:ext uri="{FF2B5EF4-FFF2-40B4-BE49-F238E27FC236}">
                <a16:creationId xmlns:a16="http://schemas.microsoft.com/office/drawing/2014/main" id="{ADF35FF5-6324-4439-BA6B-801D6757B655}"/>
              </a:ext>
            </a:extLst>
          </p:cNvPr>
          <p:cNvSpPr txBox="1">
            <a:spLocks/>
          </p:cNvSpPr>
          <p:nvPr/>
        </p:nvSpPr>
        <p:spPr>
          <a:xfrm>
            <a:off x="0" y="166255"/>
            <a:ext cx="12192000" cy="1557429"/>
          </a:xfrm>
          <a:prstGeom prst="rect">
            <a:avLst/>
          </a:prstGeom>
          <a:noFill/>
        </p:spPr>
        <p:txBody>
          <a:bodyPr vert="horz" lIns="91440" tIns="45720" rIns="91440" bIns="45720" rtlCol="0" anchor="ctr">
            <a:normAutofit fontScale="97500"/>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fr" sz="3600" b="0" i="0" u="none" strike="noStrike" kern="1200" cap="all" spc="0" normalizeH="0" baseline="0" noProof="0">
                <a:ln>
                  <a:noFill/>
                </a:ln>
                <a:solidFill>
                  <a:srgbClr val="099BDD"/>
                </a:solidFill>
                <a:effectLst/>
                <a:uLnTx/>
                <a:uFillTx/>
                <a:latin typeface="Corbel" panose="020B0503020204020204"/>
                <a:ea typeface="+mj-ea"/>
                <a:cs typeface="Calibri Light"/>
              </a:rPr>
              <a:t>L’expérience de Sao Tomé-et-Principe : l’intégration de l’EPE dans la charte de politique éducative et le plan d’action</a:t>
            </a:r>
          </a:p>
        </p:txBody>
      </p:sp>
      <p:pic>
        <p:nvPicPr>
          <p:cNvPr id="5" name="Imagem 1">
            <a:extLst>
              <a:ext uri="{FF2B5EF4-FFF2-40B4-BE49-F238E27FC236}">
                <a16:creationId xmlns:a16="http://schemas.microsoft.com/office/drawing/2014/main" id="{B3208B89-56EA-4C79-9046-901BA10F3CD9}"/>
              </a:ext>
            </a:extLst>
          </p:cNvPr>
          <p:cNvPicPr>
            <a:picLocks noChangeAspect="1"/>
          </p:cNvPicPr>
          <p:nvPr/>
        </p:nvPicPr>
        <p:blipFill>
          <a:blip r:embed="rId2"/>
          <a:stretch>
            <a:fillRect/>
          </a:stretch>
        </p:blipFill>
        <p:spPr>
          <a:xfrm>
            <a:off x="6920564" y="1628226"/>
            <a:ext cx="5477778" cy="5418246"/>
          </a:xfrm>
          <a:prstGeom prst="rect">
            <a:avLst/>
          </a:prstGeom>
        </p:spPr>
      </p:pic>
    </p:spTree>
    <p:extLst>
      <p:ext uri="{BB962C8B-B14F-4D97-AF65-F5344CB8AC3E}">
        <p14:creationId xmlns:p14="http://schemas.microsoft.com/office/powerpoint/2010/main" val="35205287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75847"/>
            <a:ext cx="12192000" cy="1573440"/>
          </a:xfrm>
        </p:spPr>
        <p:txBody>
          <a:bodyPr/>
          <a:lstStyle/>
          <a:p>
            <a:pPr algn="ctr" rtl="0"/>
            <a:r>
              <a:rPr lang="fr" b="0" i="0" u="none" baseline="0"/>
              <a:t>PLAN D’ACTION MEES-CPE</a:t>
            </a:r>
          </a:p>
        </p:txBody>
      </p:sp>
      <p:sp>
        <p:nvSpPr>
          <p:cNvPr id="3" name="Espaço Reservado para Conteúdo 2"/>
          <p:cNvSpPr>
            <a:spLocks noGrp="1"/>
          </p:cNvSpPr>
          <p:nvPr>
            <p:ph idx="1"/>
          </p:nvPr>
        </p:nvSpPr>
        <p:spPr>
          <a:xfrm>
            <a:off x="177097" y="1749287"/>
            <a:ext cx="7366703" cy="5108713"/>
          </a:xfrm>
        </p:spPr>
        <p:txBody>
          <a:bodyPr>
            <a:normAutofit fontScale="85000" lnSpcReduction="10000"/>
          </a:bodyPr>
          <a:lstStyle/>
          <a:p>
            <a:pPr marL="0" indent="0" algn="l" rtl="0">
              <a:buNone/>
            </a:pPr>
            <a:r>
              <a:rPr lang="fr" sz="1600" b="0" i="0" u="none" baseline="0"/>
              <a:t> </a:t>
            </a:r>
          </a:p>
          <a:p>
            <a:pPr marL="0" indent="0" algn="l" rtl="0">
              <a:buNone/>
            </a:pPr>
            <a:r>
              <a:rPr lang="fr" b="0" i="0" u="none" baseline="0"/>
              <a:t>La charte politique et le plan stratégique ont été revus et reformulés après l’exercice de diagnostic, en veillant à :</a:t>
            </a:r>
          </a:p>
          <a:p>
            <a:pPr algn="l" rtl="0"/>
            <a:r>
              <a:rPr lang="fr" b="0" i="0" u="none" baseline="0"/>
              <a:t> 1. Créer un environnement favorable à la gouvernance des structures préscolaires grâce à des actions stratégiques comprenant : </a:t>
            </a:r>
          </a:p>
          <a:p>
            <a:pPr algn="l" rtl="0">
              <a:lnSpc>
                <a:spcPct val="100000"/>
              </a:lnSpc>
              <a:buFont typeface="Wingdings" panose="05000000000000000000" pitchFamily="2" charset="2"/>
              <a:buChar char="ü"/>
            </a:pPr>
            <a:r>
              <a:rPr lang="fr" sz="2000" b="0" i="0" u="none" baseline="0"/>
              <a:t>La révision et la réglementation du cadre juridique et institutionnel ; </a:t>
            </a:r>
          </a:p>
          <a:p>
            <a:pPr algn="l" rtl="0">
              <a:lnSpc>
                <a:spcPct val="100000"/>
              </a:lnSpc>
              <a:buFont typeface="Wingdings" panose="05000000000000000000" pitchFamily="2" charset="2"/>
              <a:buChar char="ü"/>
            </a:pPr>
            <a:r>
              <a:rPr lang="fr" sz="2000" b="0" i="0" u="none" baseline="0"/>
              <a:t>La définition et l’application d’un cadre institutionnel pour l’enseignement préscolaire ;</a:t>
            </a:r>
          </a:p>
          <a:p>
            <a:pPr algn="l" rtl="0">
              <a:lnSpc>
                <a:spcPct val="100000"/>
              </a:lnSpc>
              <a:buFont typeface="Wingdings" panose="05000000000000000000" pitchFamily="2" charset="2"/>
              <a:buChar char="ü"/>
            </a:pPr>
            <a:r>
              <a:rPr lang="fr" sz="2000" b="0" i="0" u="none" baseline="0"/>
              <a:t>L’adoption d’un plan de renforcement des capacités préscolaires ; et </a:t>
            </a:r>
          </a:p>
          <a:p>
            <a:pPr algn="l" rtl="0">
              <a:lnSpc>
                <a:spcPct val="100000"/>
              </a:lnSpc>
              <a:buFont typeface="Wingdings" panose="05000000000000000000" pitchFamily="2" charset="2"/>
              <a:buChar char="ü"/>
            </a:pPr>
            <a:r>
              <a:rPr lang="fr" sz="2000" b="0" i="0" u="none" baseline="0"/>
              <a:t>La création d’un cadre de communication et de sensibilisation ;  </a:t>
            </a:r>
          </a:p>
          <a:p>
            <a:pPr algn="l" rtl="0"/>
            <a:r>
              <a:rPr lang="fr" b="0" i="0" u="none" baseline="0"/>
              <a:t>2. Établir les conditions nécessaires à l’amélioration de la qualité des services grâce à :</a:t>
            </a:r>
          </a:p>
          <a:p>
            <a:pPr algn="l" rtl="0">
              <a:buFont typeface="Wingdings" panose="05000000000000000000" pitchFamily="2" charset="2"/>
              <a:buChar char="ü"/>
            </a:pPr>
            <a:r>
              <a:rPr lang="fr" sz="2000" b="0" i="0" u="none" baseline="0"/>
              <a:t>L’adoption de normes de qualité pour renforcer les processus d’examen de la qualité des services ; et</a:t>
            </a:r>
          </a:p>
          <a:p>
            <a:pPr algn="l" rtl="0">
              <a:buFont typeface="Wingdings" panose="05000000000000000000" pitchFamily="2" charset="2"/>
              <a:buChar char="ü"/>
            </a:pPr>
            <a:r>
              <a:rPr lang="fr" sz="2000" b="0" i="0" u="none" baseline="0"/>
              <a:t>La mise en œuvre du programme d’étude préscolaire.</a:t>
            </a:r>
            <a:endParaRPr lang="fr" dirty="0"/>
          </a:p>
          <a:p>
            <a:pPr marL="0" indent="0" algn="l" rtl="0">
              <a:buNone/>
            </a:pPr>
            <a:endParaRPr lang="fr" dirty="0"/>
          </a:p>
          <a:p>
            <a:pPr algn="l" rtl="0">
              <a:buFont typeface="Wingdings" panose="05000000000000000000" pitchFamily="2" charset="2"/>
              <a:buChar char="ü"/>
            </a:pPr>
            <a:endParaRPr lang="fr" dirty="0"/>
          </a:p>
          <a:p>
            <a:pPr algn="l" rtl="0">
              <a:buFont typeface="Wingdings" panose="05000000000000000000" pitchFamily="2" charset="2"/>
              <a:buChar char="ü"/>
            </a:pPr>
            <a:endParaRPr lang="fr" dirty="0"/>
          </a:p>
          <a:p>
            <a:pPr algn="l" rtl="0">
              <a:buFont typeface="Wingdings" panose="05000000000000000000" pitchFamily="2" charset="2"/>
              <a:buChar char="ü"/>
            </a:pPr>
            <a:endParaRPr lang="fr" dirty="0"/>
          </a:p>
          <a:p>
            <a:endParaRPr lang="fr" dirty="0"/>
          </a:p>
          <a:p>
            <a:endParaRPr lang="fr" dirty="0"/>
          </a:p>
        </p:txBody>
      </p:sp>
      <p:pic>
        <p:nvPicPr>
          <p:cNvPr id="4" name="Imagem 4">
            <a:extLst>
              <a:ext uri="{FF2B5EF4-FFF2-40B4-BE49-F238E27FC236}">
                <a16:creationId xmlns:a16="http://schemas.microsoft.com/office/drawing/2014/main" id="{B2363515-9912-41E2-AB90-5BDE1E07B6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2964" y="2409608"/>
            <a:ext cx="4759036" cy="3608309"/>
          </a:xfrm>
          <a:prstGeom prst="rect">
            <a:avLst/>
          </a:prstGeom>
        </p:spPr>
      </p:pic>
    </p:spTree>
    <p:extLst>
      <p:ext uri="{BB962C8B-B14F-4D97-AF65-F5344CB8AC3E}">
        <p14:creationId xmlns:p14="http://schemas.microsoft.com/office/powerpoint/2010/main" val="6161734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9084F-023D-4A7E-9200-E6A8C35CFD01}"/>
              </a:ext>
            </a:extLst>
          </p:cNvPr>
          <p:cNvSpPr>
            <a:spLocks noGrp="1"/>
          </p:cNvSpPr>
          <p:nvPr>
            <p:ph type="title"/>
          </p:nvPr>
        </p:nvSpPr>
        <p:spPr>
          <a:xfrm>
            <a:off x="1202919" y="284176"/>
            <a:ext cx="10629852" cy="1508760"/>
          </a:xfrm>
        </p:spPr>
        <p:txBody>
          <a:bodyPr/>
          <a:lstStyle/>
          <a:p>
            <a:pPr algn="ctr" rtl="0"/>
            <a:r>
              <a:rPr lang="fr" b="0" i="0" u="none" baseline="0"/>
              <a:t>ACTIONS À COURT TERME</a:t>
            </a:r>
            <a:br>
              <a:rPr lang="fr"/>
            </a:br>
            <a:r>
              <a:rPr lang="fr" sz="2800" b="0" i="0" u="none" baseline="0"/>
              <a:t>BELDS-CPE-PSE</a:t>
            </a:r>
          </a:p>
        </p:txBody>
      </p:sp>
      <p:sp>
        <p:nvSpPr>
          <p:cNvPr id="3" name="Content Placeholder 2">
            <a:extLst>
              <a:ext uri="{FF2B5EF4-FFF2-40B4-BE49-F238E27FC236}">
                <a16:creationId xmlns:a16="http://schemas.microsoft.com/office/drawing/2014/main" id="{15551950-AB16-4742-B260-55DA83E632B4}"/>
              </a:ext>
            </a:extLst>
          </p:cNvPr>
          <p:cNvSpPr>
            <a:spLocks noGrp="1"/>
          </p:cNvSpPr>
          <p:nvPr>
            <p:ph idx="1"/>
          </p:nvPr>
        </p:nvSpPr>
        <p:spPr>
          <a:xfrm>
            <a:off x="76200" y="1618140"/>
            <a:ext cx="12017829" cy="5152773"/>
          </a:xfrm>
        </p:spPr>
        <p:txBody>
          <a:bodyPr>
            <a:normAutofit fontScale="92500" lnSpcReduction="10000"/>
          </a:bodyPr>
          <a:lstStyle/>
          <a:p>
            <a:pPr lvl="0" algn="l" rtl="0">
              <a:buFont typeface="Wingdings" panose="05000000000000000000" pitchFamily="2" charset="2"/>
              <a:buChar char="Ø"/>
            </a:pPr>
            <a:endParaRPr lang="fr" dirty="0"/>
          </a:p>
          <a:p>
            <a:pPr marL="446088" lvl="0" indent="-446088" algn="l" rtl="0">
              <a:buFont typeface="Wingdings" panose="05000000000000000000" pitchFamily="2" charset="2"/>
              <a:buChar char="Ø"/>
            </a:pPr>
            <a:r>
              <a:rPr lang="fr" sz="2800" b="0" i="0" u="none" baseline="0" dirty="0"/>
              <a:t>Intégrer le sous-secteur préscolaire dans le Conseil national de l’éducation et les mécanismes de coordination et de suivi de la charte de politique</a:t>
            </a:r>
          </a:p>
          <a:p>
            <a:pPr marL="446088" lvl="0" indent="-446088" algn="l" rtl="0">
              <a:buFont typeface="Wingdings" panose="05000000000000000000" pitchFamily="2" charset="2"/>
              <a:buChar char="Ø"/>
            </a:pPr>
            <a:r>
              <a:rPr lang="fr" sz="2800" b="0" i="0" u="none" baseline="0" dirty="0"/>
              <a:t>Renforcer la capacité du personnel du Ministère de l’éducation grâce à des visites d’étude, afin de gérer et développer l’éducation de la petite enfance</a:t>
            </a:r>
            <a:endParaRPr lang="fr" sz="2800" dirty="0"/>
          </a:p>
          <a:p>
            <a:pPr marL="446088" lvl="0" indent="-446088" algn="l" rtl="0">
              <a:buFont typeface="Wingdings" panose="05000000000000000000" pitchFamily="2" charset="2"/>
              <a:buChar char="Ø"/>
            </a:pPr>
            <a:r>
              <a:rPr lang="fr" sz="2800" b="0" i="0" u="none" baseline="0" dirty="0"/>
              <a:t>Réorganiser les districts et les zones des coordinateurs préscolaires chargés du suivi de la mise en œuvre des activités préscolaires</a:t>
            </a:r>
          </a:p>
          <a:p>
            <a:pPr marL="446088" lvl="0" indent="-446088" algn="l" rtl="0">
              <a:buFont typeface="Wingdings" panose="05000000000000000000" pitchFamily="2" charset="2"/>
              <a:buChar char="Ø"/>
            </a:pPr>
            <a:r>
              <a:rPr lang="fr" sz="2800" b="0" i="0" u="none" baseline="0" dirty="0"/>
              <a:t>Organiser et définir des mécanismes pour accroître la participation des parents, des éducateurs et des communautés</a:t>
            </a:r>
          </a:p>
          <a:p>
            <a:pPr marL="446088" lvl="0" indent="-446088" algn="l" rtl="0">
              <a:buFont typeface="Wingdings" panose="05000000000000000000" pitchFamily="2" charset="2"/>
              <a:buChar char="Ø"/>
            </a:pPr>
            <a:r>
              <a:rPr lang="fr" sz="2800" b="0" i="0" u="none" baseline="0" dirty="0"/>
              <a:t>Adapter les indicateurs de qualité minimums pour garantir le bon fonctionnement de l’enseignement préscolaire</a:t>
            </a:r>
          </a:p>
          <a:p>
            <a:pPr marL="446088" indent="-446088" algn="l" rtl="0">
              <a:buFont typeface="Wingdings" panose="05000000000000000000" pitchFamily="2" charset="2"/>
              <a:buChar char="Ø"/>
            </a:pPr>
            <a:r>
              <a:rPr lang="fr" sz="2800" b="0" i="0" u="none" baseline="0" dirty="0"/>
              <a:t>Réaliser la revue sectorielle conjointe</a:t>
            </a:r>
          </a:p>
          <a:p>
            <a:pPr lvl="0" algn="l" rtl="0">
              <a:buFont typeface="Wingdings" panose="05000000000000000000" pitchFamily="2" charset="2"/>
              <a:buChar char="Ø"/>
            </a:pPr>
            <a:endParaRPr lang="fr" sz="2800" dirty="0"/>
          </a:p>
        </p:txBody>
      </p:sp>
    </p:spTree>
    <p:extLst>
      <p:ext uri="{BB962C8B-B14F-4D97-AF65-F5344CB8AC3E}">
        <p14:creationId xmlns:p14="http://schemas.microsoft.com/office/powerpoint/2010/main" val="36980902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arcador de Posição de Conteúdo 8">
            <a:extLst>
              <a:ext uri="{FF2B5EF4-FFF2-40B4-BE49-F238E27FC236}">
                <a16:creationId xmlns:a16="http://schemas.microsoft.com/office/drawing/2014/main" id="{1E518026-0D0F-4104-9698-98F8C53FEA7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
                    </a14:imgEffect>
                    <a14:imgEffect>
                      <a14:brightnessContrast bright="-8000" contrast="-22000"/>
                    </a14:imgEffect>
                  </a14:imgLayer>
                </a14:imgProps>
              </a:ext>
              <a:ext uri="{28A0092B-C50C-407E-A947-70E740481C1C}">
                <a14:useLocalDpi xmlns:a14="http://schemas.microsoft.com/office/drawing/2010/main" val="0"/>
              </a:ext>
            </a:extLst>
          </a:blip>
          <a:srcRect l="-1439" r="16203"/>
          <a:stretch/>
        </p:blipFill>
        <p:spPr>
          <a:xfrm>
            <a:off x="-374101" y="0"/>
            <a:ext cx="12566101" cy="6858000"/>
          </a:xfrm>
          <a:prstGeom prst="rect">
            <a:avLst/>
          </a:prstGeom>
          <a:noFill/>
          <a:ln>
            <a:noFill/>
          </a:ln>
        </p:spPr>
      </p:pic>
      <p:sp>
        <p:nvSpPr>
          <p:cNvPr id="6" name="Google Shape;132;p25">
            <a:extLst>
              <a:ext uri="{FF2B5EF4-FFF2-40B4-BE49-F238E27FC236}">
                <a16:creationId xmlns:a16="http://schemas.microsoft.com/office/drawing/2014/main" id="{77BEFD9D-256A-43F1-929F-28381ED043FE}"/>
              </a:ext>
            </a:extLst>
          </p:cNvPr>
          <p:cNvSpPr txBox="1">
            <a:spLocks/>
          </p:cNvSpPr>
          <p:nvPr/>
        </p:nvSpPr>
        <p:spPr>
          <a:xfrm>
            <a:off x="0" y="181611"/>
            <a:ext cx="7420868" cy="5892618"/>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6000"/>
              <a:buFont typeface="Work Sans ExtraBold"/>
              <a:buNone/>
              <a:defRPr sz="7300" b="0" i="0" u="none" strike="noStrike" cap="none">
                <a:solidFill>
                  <a:schemeClr val="lt2"/>
                </a:solidFill>
                <a:latin typeface="Work Sans ExtraBold"/>
                <a:ea typeface="Work Sans ExtraBold"/>
                <a:cs typeface="Work Sans ExtraBold"/>
                <a:sym typeface="Work Sans ExtraBold"/>
              </a:defRPr>
            </a:lvl1pPr>
            <a:lvl2pPr marR="0" lvl="1" algn="l" rtl="0">
              <a:lnSpc>
                <a:spcPct val="100000"/>
              </a:lnSpc>
              <a:spcBef>
                <a:spcPts val="0"/>
              </a:spcBef>
              <a:spcAft>
                <a:spcPts val="0"/>
              </a:spcAft>
              <a:buClr>
                <a:schemeClr val="lt2"/>
              </a:buClr>
              <a:buSzPts val="5200"/>
              <a:buFont typeface="Questrial"/>
              <a:buNone/>
              <a:defRPr sz="6900" b="0" i="0" u="none" strike="noStrike" cap="none">
                <a:solidFill>
                  <a:schemeClr val="lt2"/>
                </a:solidFill>
                <a:latin typeface="Questrial"/>
                <a:ea typeface="Questrial"/>
                <a:cs typeface="Questrial"/>
                <a:sym typeface="Questrial"/>
              </a:defRPr>
            </a:lvl2pPr>
            <a:lvl3pPr marR="0" lvl="2" algn="l" rtl="0">
              <a:lnSpc>
                <a:spcPct val="100000"/>
              </a:lnSpc>
              <a:spcBef>
                <a:spcPts val="0"/>
              </a:spcBef>
              <a:spcAft>
                <a:spcPts val="0"/>
              </a:spcAft>
              <a:buClr>
                <a:schemeClr val="lt2"/>
              </a:buClr>
              <a:buSzPts val="5200"/>
              <a:buFont typeface="Questrial"/>
              <a:buNone/>
              <a:defRPr sz="6900" b="0" i="0" u="none" strike="noStrike" cap="none">
                <a:solidFill>
                  <a:schemeClr val="lt2"/>
                </a:solidFill>
                <a:latin typeface="Questrial"/>
                <a:ea typeface="Questrial"/>
                <a:cs typeface="Questrial"/>
                <a:sym typeface="Questrial"/>
              </a:defRPr>
            </a:lvl3pPr>
            <a:lvl4pPr marR="0" lvl="3" algn="l" rtl="0">
              <a:lnSpc>
                <a:spcPct val="100000"/>
              </a:lnSpc>
              <a:spcBef>
                <a:spcPts val="0"/>
              </a:spcBef>
              <a:spcAft>
                <a:spcPts val="0"/>
              </a:spcAft>
              <a:buClr>
                <a:schemeClr val="lt2"/>
              </a:buClr>
              <a:buSzPts val="5200"/>
              <a:buFont typeface="Questrial"/>
              <a:buNone/>
              <a:defRPr sz="6900" b="0" i="0" u="none" strike="noStrike" cap="none">
                <a:solidFill>
                  <a:schemeClr val="lt2"/>
                </a:solidFill>
                <a:latin typeface="Questrial"/>
                <a:ea typeface="Questrial"/>
                <a:cs typeface="Questrial"/>
                <a:sym typeface="Questrial"/>
              </a:defRPr>
            </a:lvl4pPr>
            <a:lvl5pPr marR="0" lvl="4" algn="l" rtl="0">
              <a:lnSpc>
                <a:spcPct val="100000"/>
              </a:lnSpc>
              <a:spcBef>
                <a:spcPts val="0"/>
              </a:spcBef>
              <a:spcAft>
                <a:spcPts val="0"/>
              </a:spcAft>
              <a:buClr>
                <a:schemeClr val="lt2"/>
              </a:buClr>
              <a:buSzPts val="5200"/>
              <a:buFont typeface="Questrial"/>
              <a:buNone/>
              <a:defRPr sz="6900" b="0" i="0" u="none" strike="noStrike" cap="none">
                <a:solidFill>
                  <a:schemeClr val="lt2"/>
                </a:solidFill>
                <a:latin typeface="Questrial"/>
                <a:ea typeface="Questrial"/>
                <a:cs typeface="Questrial"/>
                <a:sym typeface="Questrial"/>
              </a:defRPr>
            </a:lvl5pPr>
            <a:lvl6pPr marR="0" lvl="5" algn="l" rtl="0">
              <a:lnSpc>
                <a:spcPct val="100000"/>
              </a:lnSpc>
              <a:spcBef>
                <a:spcPts val="0"/>
              </a:spcBef>
              <a:spcAft>
                <a:spcPts val="0"/>
              </a:spcAft>
              <a:buClr>
                <a:schemeClr val="lt2"/>
              </a:buClr>
              <a:buSzPts val="5200"/>
              <a:buFont typeface="Questrial"/>
              <a:buNone/>
              <a:defRPr sz="6900" b="0" i="0" u="none" strike="noStrike" cap="none">
                <a:solidFill>
                  <a:schemeClr val="lt2"/>
                </a:solidFill>
                <a:latin typeface="Questrial"/>
                <a:ea typeface="Questrial"/>
                <a:cs typeface="Questrial"/>
                <a:sym typeface="Questrial"/>
              </a:defRPr>
            </a:lvl6pPr>
            <a:lvl7pPr marR="0" lvl="6" algn="l" rtl="0">
              <a:lnSpc>
                <a:spcPct val="100000"/>
              </a:lnSpc>
              <a:spcBef>
                <a:spcPts val="0"/>
              </a:spcBef>
              <a:spcAft>
                <a:spcPts val="0"/>
              </a:spcAft>
              <a:buClr>
                <a:schemeClr val="lt2"/>
              </a:buClr>
              <a:buSzPts val="5200"/>
              <a:buFont typeface="Questrial"/>
              <a:buNone/>
              <a:defRPr sz="6900" b="0" i="0" u="none" strike="noStrike" cap="none">
                <a:solidFill>
                  <a:schemeClr val="lt2"/>
                </a:solidFill>
                <a:latin typeface="Questrial"/>
                <a:ea typeface="Questrial"/>
                <a:cs typeface="Questrial"/>
                <a:sym typeface="Questrial"/>
              </a:defRPr>
            </a:lvl7pPr>
            <a:lvl8pPr marR="0" lvl="7" algn="l" rtl="0">
              <a:lnSpc>
                <a:spcPct val="100000"/>
              </a:lnSpc>
              <a:spcBef>
                <a:spcPts val="0"/>
              </a:spcBef>
              <a:spcAft>
                <a:spcPts val="0"/>
              </a:spcAft>
              <a:buClr>
                <a:schemeClr val="lt2"/>
              </a:buClr>
              <a:buSzPts val="5200"/>
              <a:buFont typeface="Questrial"/>
              <a:buNone/>
              <a:defRPr sz="6900" b="0" i="0" u="none" strike="noStrike" cap="none">
                <a:solidFill>
                  <a:schemeClr val="lt2"/>
                </a:solidFill>
                <a:latin typeface="Questrial"/>
                <a:ea typeface="Questrial"/>
                <a:cs typeface="Questrial"/>
                <a:sym typeface="Questrial"/>
              </a:defRPr>
            </a:lvl8pPr>
            <a:lvl9pPr marR="0" lvl="8" algn="l" rtl="0">
              <a:lnSpc>
                <a:spcPct val="100000"/>
              </a:lnSpc>
              <a:spcBef>
                <a:spcPts val="0"/>
              </a:spcBef>
              <a:spcAft>
                <a:spcPts val="0"/>
              </a:spcAft>
              <a:buClr>
                <a:schemeClr val="lt2"/>
              </a:buClr>
              <a:buSzPts val="5200"/>
              <a:buFont typeface="Questrial"/>
              <a:buNone/>
              <a:defRPr sz="6900" b="0" i="0" u="none" strike="noStrike" cap="none">
                <a:solidFill>
                  <a:schemeClr val="lt2"/>
                </a:solidFill>
                <a:latin typeface="Questrial"/>
                <a:ea typeface="Questrial"/>
                <a:cs typeface="Questrial"/>
                <a:sym typeface="Questrial"/>
              </a:defRPr>
            </a:lvl9pPr>
          </a:lstStyle>
          <a:p>
            <a:pPr marL="0" marR="0" lvl="0" indent="0" algn="l" defTabSz="914400" rtl="0" eaLnBrk="1" fontAlgn="auto" latinLnBrk="0" hangingPunct="1">
              <a:lnSpc>
                <a:spcPct val="100000"/>
              </a:lnSpc>
              <a:spcBef>
                <a:spcPts val="0"/>
              </a:spcBef>
              <a:spcAft>
                <a:spcPts val="0"/>
              </a:spcAft>
              <a:buClr>
                <a:srgbClr val="DED6D4"/>
              </a:buClr>
              <a:buSzPts val="6000"/>
              <a:buFont typeface="Work Sans ExtraBold"/>
              <a:buNone/>
              <a:tabLst/>
              <a:defRPr/>
            </a:pPr>
            <a:r>
              <a:rPr kumimoji="0" lang="fr" sz="2800" b="0" i="0" u="none" strike="noStrike" kern="0" cap="none" spc="0" normalizeH="0" baseline="0" noProof="0" dirty="0">
                <a:ln>
                  <a:noFill/>
                </a:ln>
                <a:solidFill>
                  <a:srgbClr val="2C2C2C"/>
                </a:solidFill>
                <a:effectLst/>
                <a:uLnTx/>
                <a:uFillTx/>
                <a:latin typeface="Work Sans ExtraBold"/>
                <a:sym typeface="Work Sans ExtraBold"/>
              </a:rPr>
              <a:t> </a:t>
            </a:r>
            <a:endParaRPr kumimoji="0" lang="fr" sz="6000" b="1" i="1" u="none" strike="noStrike" kern="0" cap="none" spc="0" normalizeH="0" baseline="0" noProof="0" dirty="0">
              <a:ln>
                <a:noFill/>
              </a:ln>
              <a:solidFill>
                <a:srgbClr val="099BDD"/>
              </a:solidFill>
              <a:effectLst/>
              <a:uLnTx/>
              <a:uFillTx/>
              <a:latin typeface="Work Sans ExtraBold"/>
              <a:sym typeface="Work Sans ExtraBold"/>
            </a:endParaRPr>
          </a:p>
          <a:p>
            <a:pPr marL="0" marR="0" lvl="0" indent="0" algn="l" defTabSz="914400" rtl="0" eaLnBrk="1" fontAlgn="auto" latinLnBrk="0" hangingPunct="1">
              <a:lnSpc>
                <a:spcPct val="100000"/>
              </a:lnSpc>
              <a:spcBef>
                <a:spcPts val="0"/>
              </a:spcBef>
              <a:spcAft>
                <a:spcPts val="0"/>
              </a:spcAft>
              <a:buClr>
                <a:srgbClr val="DED6D4"/>
              </a:buClr>
              <a:buSzPts val="6000"/>
              <a:buFont typeface="Work Sans ExtraBold"/>
              <a:buNone/>
              <a:tabLst/>
              <a:defRPr/>
            </a:pPr>
            <a:r>
              <a:rPr kumimoji="0" lang="fr" sz="6000" b="0" i="0" u="none" strike="noStrike" kern="0" cap="none" spc="0" normalizeH="0" baseline="0" noProof="0" dirty="0">
                <a:ln>
                  <a:noFill/>
                </a:ln>
                <a:solidFill>
                  <a:srgbClr val="099BDD"/>
                </a:solidFill>
                <a:effectLst/>
                <a:uLnTx/>
                <a:uFillTx/>
                <a:latin typeface="Work Sans ExtraBold"/>
                <a:sym typeface="Work Sans ExtraBold"/>
              </a:rPr>
              <a:t> </a:t>
            </a:r>
          </a:p>
          <a:p>
            <a:pPr marL="0" marR="0" lvl="0" indent="0" algn="l" defTabSz="914400" rtl="0" eaLnBrk="1" fontAlgn="auto" latinLnBrk="0" hangingPunct="1">
              <a:lnSpc>
                <a:spcPct val="100000"/>
              </a:lnSpc>
              <a:spcBef>
                <a:spcPts val="0"/>
              </a:spcBef>
              <a:spcAft>
                <a:spcPts val="0"/>
              </a:spcAft>
              <a:buClr>
                <a:srgbClr val="DED6D4"/>
              </a:buClr>
              <a:buSzPts val="6000"/>
              <a:buFont typeface="Work Sans ExtraBold"/>
              <a:buNone/>
              <a:tabLst/>
              <a:defRPr/>
            </a:pPr>
            <a:endParaRPr kumimoji="0" lang="fr" sz="6000" b="1" i="1" u="none" strike="noStrike" kern="0" cap="none" spc="0" normalizeH="0" baseline="0" noProof="0" dirty="0">
              <a:ln>
                <a:noFill/>
              </a:ln>
              <a:solidFill>
                <a:srgbClr val="099BDD"/>
              </a:solidFill>
              <a:effectLst/>
              <a:uLnTx/>
              <a:uFillTx/>
              <a:latin typeface="Work Sans ExtraBold"/>
              <a:sym typeface="Work Sans ExtraBold"/>
            </a:endParaRPr>
          </a:p>
          <a:p>
            <a:pPr marL="0" marR="0" lvl="0" indent="0" algn="l" defTabSz="914400" rtl="0" eaLnBrk="1" fontAlgn="auto" latinLnBrk="0" hangingPunct="1">
              <a:lnSpc>
                <a:spcPct val="100000"/>
              </a:lnSpc>
              <a:spcBef>
                <a:spcPts val="0"/>
              </a:spcBef>
              <a:spcAft>
                <a:spcPts val="0"/>
              </a:spcAft>
              <a:buClr>
                <a:srgbClr val="DED6D4"/>
              </a:buClr>
              <a:buSzPts val="6000"/>
              <a:buFont typeface="Work Sans ExtraBold"/>
              <a:buNone/>
              <a:tabLst/>
              <a:defRPr/>
            </a:pPr>
            <a:endParaRPr kumimoji="0" lang="fr" sz="6000" b="1" i="1" u="none" strike="noStrike" kern="0" cap="none" spc="0" normalizeH="0" baseline="0" noProof="0" dirty="0">
              <a:ln>
                <a:noFill/>
              </a:ln>
              <a:solidFill>
                <a:srgbClr val="099BDD"/>
              </a:solidFill>
              <a:effectLst/>
              <a:uLnTx/>
              <a:uFillTx/>
              <a:latin typeface="Work Sans ExtraBold"/>
              <a:sym typeface="Work Sans ExtraBold"/>
            </a:endParaRPr>
          </a:p>
          <a:p>
            <a:pPr marL="0" marR="0" lvl="0" indent="0" algn="l" defTabSz="914400" rtl="0" eaLnBrk="1" fontAlgn="auto" latinLnBrk="0" hangingPunct="1">
              <a:lnSpc>
                <a:spcPct val="100000"/>
              </a:lnSpc>
              <a:spcBef>
                <a:spcPts val="0"/>
              </a:spcBef>
              <a:spcAft>
                <a:spcPts val="0"/>
              </a:spcAft>
              <a:buClr>
                <a:srgbClr val="DED6D4"/>
              </a:buClr>
              <a:buSzPts val="6000"/>
              <a:buFont typeface="Work Sans ExtraBold"/>
              <a:buNone/>
              <a:tabLst/>
              <a:defRPr/>
            </a:pPr>
            <a:endParaRPr kumimoji="0" lang="fr" sz="2800" b="0" i="1" u="none" strike="noStrike" kern="0" cap="none" spc="0" normalizeH="0" baseline="0" noProof="0" dirty="0">
              <a:ln>
                <a:noFill/>
              </a:ln>
              <a:solidFill>
                <a:srgbClr val="2C2C2C"/>
              </a:solidFill>
              <a:effectLst/>
              <a:uLnTx/>
              <a:uFillTx/>
              <a:latin typeface="Work Sans ExtraBold"/>
              <a:sym typeface="Work Sans ExtraBold"/>
            </a:endParaRPr>
          </a:p>
          <a:p>
            <a:pPr marL="0" marR="0" lvl="0" indent="0" algn="l" defTabSz="914400" rtl="0" eaLnBrk="1" fontAlgn="auto" latinLnBrk="0" hangingPunct="1">
              <a:lnSpc>
                <a:spcPct val="100000"/>
              </a:lnSpc>
              <a:spcBef>
                <a:spcPts val="0"/>
              </a:spcBef>
              <a:spcAft>
                <a:spcPts val="0"/>
              </a:spcAft>
              <a:buClr>
                <a:srgbClr val="DED6D4"/>
              </a:buClr>
              <a:buSzPts val="6000"/>
              <a:buFont typeface="Work Sans ExtraBold"/>
              <a:buNone/>
              <a:tabLst/>
              <a:defRPr/>
            </a:pPr>
            <a:endParaRPr kumimoji="0" lang="fr" sz="2800" b="1" i="1" u="none" strike="noStrike" kern="0" cap="none" spc="0" normalizeH="0" baseline="0" noProof="0" dirty="0">
              <a:ln>
                <a:noFill/>
              </a:ln>
              <a:solidFill>
                <a:srgbClr val="099BDD"/>
              </a:solidFill>
              <a:effectLst/>
              <a:uLnTx/>
              <a:uFillTx/>
              <a:latin typeface="Work Sans ExtraBold"/>
              <a:sym typeface="Work Sans ExtraBold"/>
            </a:endParaRPr>
          </a:p>
          <a:p>
            <a:pPr marL="0" marR="0" lvl="0" indent="0" algn="l" defTabSz="914400" rtl="0" eaLnBrk="1" fontAlgn="auto" latinLnBrk="0" hangingPunct="1">
              <a:lnSpc>
                <a:spcPct val="100000"/>
              </a:lnSpc>
              <a:spcBef>
                <a:spcPts val="0"/>
              </a:spcBef>
              <a:spcAft>
                <a:spcPts val="0"/>
              </a:spcAft>
              <a:buClr>
                <a:srgbClr val="DED6D4"/>
              </a:buClr>
              <a:buSzPts val="6000"/>
              <a:buFont typeface="Work Sans ExtraBold"/>
              <a:buNone/>
              <a:tabLst/>
              <a:defRPr/>
            </a:pPr>
            <a:endParaRPr kumimoji="0" lang="fr" sz="2800" b="1" i="1" u="none" strike="noStrike" kern="0" cap="none" spc="0" normalizeH="0" baseline="0" noProof="0" dirty="0">
              <a:ln>
                <a:noFill/>
              </a:ln>
              <a:solidFill>
                <a:srgbClr val="099BDD"/>
              </a:solidFill>
              <a:effectLst/>
              <a:uLnTx/>
              <a:uFillTx/>
              <a:latin typeface="Work Sans ExtraBold"/>
              <a:sym typeface="Work Sans ExtraBold"/>
            </a:endParaRPr>
          </a:p>
          <a:p>
            <a:pPr marL="0" marR="0" lvl="0" indent="0" algn="l" defTabSz="914400" rtl="0" eaLnBrk="1" fontAlgn="auto" latinLnBrk="0" hangingPunct="1">
              <a:lnSpc>
                <a:spcPct val="100000"/>
              </a:lnSpc>
              <a:spcBef>
                <a:spcPts val="0"/>
              </a:spcBef>
              <a:spcAft>
                <a:spcPts val="0"/>
              </a:spcAft>
              <a:buClr>
                <a:srgbClr val="DED6D4"/>
              </a:buClr>
              <a:buSzPts val="6000"/>
              <a:buFont typeface="Work Sans ExtraBold"/>
              <a:buNone/>
              <a:tabLst/>
              <a:defRPr/>
            </a:pPr>
            <a:endParaRPr kumimoji="0" lang="fr" sz="2800" b="0" i="1" u="none" strike="noStrike" kern="0" cap="none" spc="0" normalizeH="0" baseline="0" noProof="0" dirty="0">
              <a:ln>
                <a:noFill/>
              </a:ln>
              <a:solidFill>
                <a:srgbClr val="2C2C2C"/>
              </a:solidFill>
              <a:effectLst/>
              <a:uLnTx/>
              <a:uFillTx/>
              <a:latin typeface="Work Sans ExtraBold"/>
              <a:sym typeface="Work Sans ExtraBold"/>
            </a:endParaRPr>
          </a:p>
          <a:p>
            <a:pPr marL="0" marR="0" lvl="0" indent="0" algn="l" defTabSz="914400" rtl="0" eaLnBrk="1" fontAlgn="auto" latinLnBrk="0" hangingPunct="1">
              <a:lnSpc>
                <a:spcPct val="100000"/>
              </a:lnSpc>
              <a:spcBef>
                <a:spcPts val="0"/>
              </a:spcBef>
              <a:spcAft>
                <a:spcPts val="0"/>
              </a:spcAft>
              <a:buClr>
                <a:srgbClr val="DED6D4"/>
              </a:buClr>
              <a:buSzPts val="6000"/>
              <a:buFont typeface="Work Sans ExtraBold"/>
              <a:buNone/>
              <a:tabLst/>
              <a:defRPr/>
            </a:pPr>
            <a:endParaRPr kumimoji="0" lang="fr" sz="6000" b="1" i="1" u="none" strike="noStrike" kern="0" cap="none" spc="0" normalizeH="0" baseline="0" noProof="0" dirty="0">
              <a:ln>
                <a:noFill/>
              </a:ln>
              <a:solidFill>
                <a:srgbClr val="099BDD"/>
              </a:solidFill>
              <a:effectLst/>
              <a:uLnTx/>
              <a:uFillTx/>
              <a:latin typeface="Work Sans ExtraBold"/>
              <a:sym typeface="Work Sans ExtraBold"/>
            </a:endParaRPr>
          </a:p>
          <a:p>
            <a:pPr marL="0" marR="0" lvl="0" indent="0" algn="l" defTabSz="914400" rtl="0" eaLnBrk="1" fontAlgn="auto" latinLnBrk="0" hangingPunct="1">
              <a:lnSpc>
                <a:spcPct val="100000"/>
              </a:lnSpc>
              <a:spcBef>
                <a:spcPts val="0"/>
              </a:spcBef>
              <a:spcAft>
                <a:spcPts val="0"/>
              </a:spcAft>
              <a:buClr>
                <a:srgbClr val="DED6D4"/>
              </a:buClr>
              <a:buSzPts val="6000"/>
              <a:buFont typeface="Work Sans ExtraBold"/>
              <a:buNone/>
              <a:tabLst/>
              <a:defRPr/>
            </a:pPr>
            <a:endParaRPr kumimoji="0" lang="fr" sz="6000" b="1" i="1" u="none" strike="noStrike" kern="0" cap="none" spc="0" normalizeH="0" baseline="0" noProof="0" dirty="0">
              <a:ln>
                <a:noFill/>
              </a:ln>
              <a:solidFill>
                <a:srgbClr val="099BDD"/>
              </a:solidFill>
              <a:effectLst/>
              <a:uLnTx/>
              <a:uFillTx/>
              <a:latin typeface="Work Sans ExtraBold"/>
              <a:sym typeface="Work Sans ExtraBold"/>
            </a:endParaRPr>
          </a:p>
          <a:p>
            <a:pPr marL="0" marR="0" lvl="0" indent="0" algn="l" defTabSz="914400" rtl="0" eaLnBrk="1" fontAlgn="auto" latinLnBrk="0" hangingPunct="1">
              <a:lnSpc>
                <a:spcPct val="100000"/>
              </a:lnSpc>
              <a:spcBef>
                <a:spcPts val="0"/>
              </a:spcBef>
              <a:spcAft>
                <a:spcPts val="0"/>
              </a:spcAft>
              <a:buClr>
                <a:srgbClr val="DED6D4"/>
              </a:buClr>
              <a:buSzPts val="6000"/>
              <a:buFont typeface="Work Sans ExtraBold"/>
              <a:buNone/>
              <a:tabLst/>
              <a:defRPr/>
            </a:pPr>
            <a:r>
              <a:rPr kumimoji="0" lang="fr" sz="5400" b="1" i="1" u="none" strike="noStrike" kern="0" cap="none" spc="0" normalizeH="0" baseline="0" noProof="0" dirty="0">
                <a:ln>
                  <a:noFill/>
                </a:ln>
                <a:solidFill>
                  <a:srgbClr val="099BDD"/>
                </a:solidFill>
                <a:effectLst/>
                <a:uLnTx/>
                <a:uFillTx/>
                <a:latin typeface="Work Sans ExtraBold"/>
                <a:sym typeface="Work Sans ExtraBold"/>
              </a:rPr>
              <a:t>MERCI</a:t>
            </a:r>
          </a:p>
          <a:p>
            <a:pPr marL="0" marR="0" lvl="0" indent="0" algn="l" defTabSz="914400" rtl="0" eaLnBrk="1" fontAlgn="auto" latinLnBrk="0" hangingPunct="1">
              <a:lnSpc>
                <a:spcPct val="100000"/>
              </a:lnSpc>
              <a:spcBef>
                <a:spcPts val="0"/>
              </a:spcBef>
              <a:spcAft>
                <a:spcPts val="0"/>
              </a:spcAft>
              <a:buClr>
                <a:srgbClr val="DED6D4"/>
              </a:buClr>
              <a:buSzPts val="6000"/>
              <a:buFont typeface="Work Sans ExtraBold"/>
              <a:buNone/>
              <a:tabLst/>
              <a:defRPr/>
            </a:pPr>
            <a:r>
              <a:rPr kumimoji="0" lang="fr" sz="2800" b="1" i="1" u="none" strike="noStrike" kern="0" cap="none" spc="0" normalizeH="0" baseline="0" noProof="0" dirty="0">
                <a:ln>
                  <a:noFill/>
                </a:ln>
                <a:solidFill>
                  <a:srgbClr val="099BDD"/>
                </a:solidFill>
                <a:effectLst/>
                <a:uLnTx/>
                <a:uFillTx/>
                <a:latin typeface="Work Sans ExtraBold"/>
                <a:sym typeface="Work Sans ExtraBold"/>
              </a:rPr>
              <a:t>OBRIGADA</a:t>
            </a:r>
          </a:p>
          <a:p>
            <a:pPr marL="0" marR="0" lvl="0" indent="0" algn="l" defTabSz="914400" rtl="0" eaLnBrk="1" fontAlgn="auto" latinLnBrk="0" hangingPunct="1">
              <a:lnSpc>
                <a:spcPct val="100000"/>
              </a:lnSpc>
              <a:spcBef>
                <a:spcPts val="0"/>
              </a:spcBef>
              <a:spcAft>
                <a:spcPts val="0"/>
              </a:spcAft>
              <a:buClr>
                <a:srgbClr val="DED6D4"/>
              </a:buClr>
              <a:buSzPts val="6000"/>
              <a:buFont typeface="Work Sans ExtraBold"/>
              <a:buNone/>
              <a:tabLst/>
              <a:defRPr/>
            </a:pPr>
            <a:r>
              <a:rPr kumimoji="0" lang="fr" sz="2800" b="1" i="1" u="none" strike="noStrike" kern="0" cap="none" spc="0" normalizeH="0" baseline="0" noProof="0" dirty="0">
                <a:ln>
                  <a:noFill/>
                </a:ln>
                <a:solidFill>
                  <a:srgbClr val="099BDD"/>
                </a:solidFill>
                <a:effectLst/>
                <a:uLnTx/>
                <a:uFillTx/>
                <a:latin typeface="Work Sans ExtraBold"/>
                <a:sym typeface="Work Sans ExtraBold"/>
              </a:rPr>
              <a:t>THANKS</a:t>
            </a:r>
          </a:p>
          <a:p>
            <a:pPr marL="0" marR="0" lvl="0" indent="0" algn="l" defTabSz="914400" rtl="0" eaLnBrk="1" fontAlgn="auto" latinLnBrk="0" hangingPunct="1">
              <a:lnSpc>
                <a:spcPct val="100000"/>
              </a:lnSpc>
              <a:spcBef>
                <a:spcPts val="0"/>
              </a:spcBef>
              <a:spcAft>
                <a:spcPts val="0"/>
              </a:spcAft>
              <a:buClr>
                <a:srgbClr val="DED6D4"/>
              </a:buClr>
              <a:buSzPts val="6000"/>
              <a:buFont typeface="Work Sans ExtraBold"/>
              <a:buNone/>
              <a:tabLst/>
              <a:defRPr/>
            </a:pPr>
            <a:endParaRPr kumimoji="0" lang="fr" sz="2800" b="0" i="1" u="none" strike="noStrike" kern="0" cap="none" spc="0" normalizeH="0" baseline="0" noProof="0" dirty="0">
              <a:ln>
                <a:noFill/>
              </a:ln>
              <a:solidFill>
                <a:srgbClr val="2C2C2C"/>
              </a:solidFill>
              <a:effectLst/>
              <a:uLnTx/>
              <a:uFillTx/>
              <a:latin typeface="Work Sans ExtraBold"/>
              <a:sym typeface="Work Sans ExtraBold"/>
            </a:endParaRPr>
          </a:p>
          <a:p>
            <a:pPr marL="0" marR="0" lvl="0" indent="0" algn="l" defTabSz="914400" rtl="0" eaLnBrk="1" fontAlgn="auto" latinLnBrk="0" hangingPunct="1">
              <a:lnSpc>
                <a:spcPct val="100000"/>
              </a:lnSpc>
              <a:spcBef>
                <a:spcPts val="0"/>
              </a:spcBef>
              <a:spcAft>
                <a:spcPts val="0"/>
              </a:spcAft>
              <a:buClr>
                <a:srgbClr val="DED6D4"/>
              </a:buClr>
              <a:buSzPts val="6000"/>
              <a:buFont typeface="Work Sans ExtraBold"/>
              <a:buNone/>
              <a:tabLst/>
              <a:defRPr/>
            </a:pPr>
            <a:endParaRPr kumimoji="0" lang="fr" sz="2800" b="0" i="1" u="none" strike="noStrike" kern="0" cap="none" spc="0" normalizeH="0" baseline="0" noProof="0" dirty="0">
              <a:ln>
                <a:noFill/>
              </a:ln>
              <a:solidFill>
                <a:srgbClr val="2C2C2C"/>
              </a:solidFill>
              <a:effectLst/>
              <a:uLnTx/>
              <a:uFillTx/>
              <a:latin typeface="Work Sans ExtraBold"/>
              <a:sym typeface="Work Sans ExtraBold"/>
            </a:endParaRPr>
          </a:p>
          <a:p>
            <a:pPr marL="0" marR="0" lvl="0" indent="0" algn="l" defTabSz="914400" rtl="0" eaLnBrk="1" fontAlgn="auto" latinLnBrk="0" hangingPunct="1">
              <a:lnSpc>
                <a:spcPct val="100000"/>
              </a:lnSpc>
              <a:spcBef>
                <a:spcPts val="0"/>
              </a:spcBef>
              <a:spcAft>
                <a:spcPts val="0"/>
              </a:spcAft>
              <a:buClr>
                <a:srgbClr val="DED6D4"/>
              </a:buClr>
              <a:buSzPts val="6000"/>
              <a:buFont typeface="Work Sans ExtraBold"/>
              <a:buNone/>
              <a:tabLst/>
              <a:defRPr/>
            </a:pPr>
            <a:endParaRPr kumimoji="0" lang="fr" sz="2800" b="0" i="1" u="none" strike="noStrike" kern="0" cap="none" spc="0" normalizeH="0" baseline="0" noProof="0" dirty="0">
              <a:ln>
                <a:noFill/>
              </a:ln>
              <a:solidFill>
                <a:srgbClr val="2C2C2C"/>
              </a:solidFill>
              <a:effectLst/>
              <a:uLnTx/>
              <a:uFillTx/>
              <a:latin typeface="Work Sans ExtraBold"/>
              <a:sym typeface="Work Sans ExtraBold"/>
            </a:endParaRPr>
          </a:p>
          <a:p>
            <a:pPr marL="0" marR="0" lvl="0" indent="0" algn="l" defTabSz="914400" rtl="0" eaLnBrk="1" fontAlgn="auto" latinLnBrk="0" hangingPunct="1">
              <a:lnSpc>
                <a:spcPct val="100000"/>
              </a:lnSpc>
              <a:spcBef>
                <a:spcPts val="0"/>
              </a:spcBef>
              <a:spcAft>
                <a:spcPts val="0"/>
              </a:spcAft>
              <a:buClr>
                <a:srgbClr val="DED6D4"/>
              </a:buClr>
              <a:buSzPts val="6000"/>
              <a:buFont typeface="Work Sans ExtraBold"/>
              <a:buNone/>
              <a:tabLst/>
              <a:defRPr/>
            </a:pPr>
            <a:r>
              <a:rPr kumimoji="0" lang="fr" sz="2800" b="1" i="0" u="none" strike="noStrike" kern="0" cap="none" spc="0" normalizeH="0" baseline="0" noProof="0" dirty="0">
                <a:ln>
                  <a:noFill/>
                </a:ln>
                <a:solidFill>
                  <a:srgbClr val="2C2C2C"/>
                </a:solidFill>
                <a:effectLst/>
                <a:uLnTx/>
                <a:uFillTx/>
                <a:latin typeface="Work Sans ExtraBold"/>
                <a:sym typeface="Work Sans ExtraBold"/>
              </a:rPr>
              <a:t>Initiative pour l’amélioration de l’apprentissage et du développement des jeunes enfants à grande échelle (BELDS) </a:t>
            </a:r>
          </a:p>
          <a:p>
            <a:pPr marL="0" marR="0" lvl="0" indent="0" algn="l" defTabSz="914400" rtl="0" eaLnBrk="1" fontAlgn="auto" latinLnBrk="0" hangingPunct="1">
              <a:lnSpc>
                <a:spcPct val="100000"/>
              </a:lnSpc>
              <a:spcBef>
                <a:spcPts val="0"/>
              </a:spcBef>
              <a:spcAft>
                <a:spcPts val="0"/>
              </a:spcAft>
              <a:buClr>
                <a:srgbClr val="DED6D4"/>
              </a:buClr>
              <a:buSzPts val="6000"/>
              <a:buFont typeface="Work Sans ExtraBold"/>
              <a:buNone/>
              <a:tabLst/>
              <a:defRPr/>
            </a:pPr>
            <a:r>
              <a:rPr kumimoji="0" lang="fr" sz="4400" b="1" i="0" u="none" strike="noStrike" kern="0" cap="none" spc="0" normalizeH="0" baseline="0" noProof="0" dirty="0">
                <a:ln>
                  <a:noFill/>
                </a:ln>
                <a:solidFill>
                  <a:srgbClr val="2C2C2C"/>
                </a:solidFill>
                <a:effectLst/>
                <a:uLnTx/>
                <a:uFillTx/>
                <a:latin typeface="Work Sans ExtraBold"/>
                <a:sym typeface="Work Sans ExtraBold"/>
              </a:rPr>
              <a:t>Webinaire :</a:t>
            </a:r>
            <a:r>
              <a:rPr kumimoji="0" lang="fr" sz="2800" b="1" i="0" u="none" strike="noStrike" kern="0" cap="none" spc="0" normalizeH="0" baseline="0" noProof="0" dirty="0">
                <a:ln>
                  <a:noFill/>
                </a:ln>
                <a:solidFill>
                  <a:srgbClr val="2C2C2C"/>
                </a:solidFill>
                <a:effectLst/>
                <a:uLnTx/>
                <a:uFillTx/>
                <a:latin typeface="Work Sans ExtraBold"/>
                <a:sym typeface="Work Sans ExtraBold"/>
              </a:rPr>
              <a:t> </a:t>
            </a:r>
            <a:r>
              <a:rPr kumimoji="0" lang="fr" sz="2800" b="1" i="1" u="none" strike="noStrike" kern="0" cap="none" spc="0" normalizeH="0" baseline="0" noProof="0" dirty="0">
                <a:ln>
                  <a:noFill/>
                </a:ln>
                <a:solidFill>
                  <a:srgbClr val="2C2C2C"/>
                </a:solidFill>
                <a:effectLst/>
                <a:uLnTx/>
                <a:uFillTx/>
                <a:latin typeface="Work Sans ExtraBold"/>
                <a:sym typeface="Work Sans ExtraBold"/>
              </a:rPr>
              <a:t>Renforcer l’EPE dans les analyses et plans sectoriels de l’éducation</a:t>
            </a:r>
          </a:p>
        </p:txBody>
      </p:sp>
      <p:pic>
        <p:nvPicPr>
          <p:cNvPr id="9" name="Picture 6" descr="A close up of a sign&#10;&#10;Description generated with high confidence">
            <a:extLst>
              <a:ext uri="{FF2B5EF4-FFF2-40B4-BE49-F238E27FC236}">
                <a16:creationId xmlns:a16="http://schemas.microsoft.com/office/drawing/2014/main" id="{73A50D19-74D2-40D6-B530-6EEF08846921}"/>
              </a:ext>
            </a:extLst>
          </p:cNvPr>
          <p:cNvPicPr>
            <a:picLocks noChangeAspect="1"/>
          </p:cNvPicPr>
          <p:nvPr/>
        </p:nvPicPr>
        <p:blipFill>
          <a:blip r:embed="rId4"/>
          <a:stretch>
            <a:fillRect/>
          </a:stretch>
        </p:blipFill>
        <p:spPr>
          <a:xfrm>
            <a:off x="164280" y="5925897"/>
            <a:ext cx="2854235" cy="750492"/>
          </a:xfrm>
          <a:prstGeom prst="rect">
            <a:avLst/>
          </a:prstGeom>
        </p:spPr>
      </p:pic>
      <p:pic>
        <p:nvPicPr>
          <p:cNvPr id="10" name="Marcador de Posição de Conteúdo 4">
            <a:extLst>
              <a:ext uri="{FF2B5EF4-FFF2-40B4-BE49-F238E27FC236}">
                <a16:creationId xmlns:a16="http://schemas.microsoft.com/office/drawing/2014/main" id="{95105A47-241A-4F94-A73B-879AE06C80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03832" y="5793945"/>
            <a:ext cx="1327422" cy="1064055"/>
          </a:xfrm>
          <a:prstGeom prst="rect">
            <a:avLst/>
          </a:prstGeom>
          <a:noFill/>
          <a:ln>
            <a:noFill/>
          </a:ln>
        </p:spPr>
      </p:pic>
    </p:spTree>
    <p:extLst>
      <p:ext uri="{BB962C8B-B14F-4D97-AF65-F5344CB8AC3E}">
        <p14:creationId xmlns:p14="http://schemas.microsoft.com/office/powerpoint/2010/main" val="2271683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BA3A66-9AD0-4B85-825C-9C37F0F1020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316" b="4415"/>
          <a:stretch/>
        </p:blipFill>
        <p:spPr>
          <a:xfrm>
            <a:off x="20" y="10"/>
            <a:ext cx="12191980" cy="6857990"/>
          </a:xfrm>
          <a:prstGeom prst="rect">
            <a:avLst/>
          </a:prstGeom>
        </p:spPr>
      </p:pic>
      <p:sp>
        <p:nvSpPr>
          <p:cNvPr id="9"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23875" y="5317240"/>
            <a:ext cx="11210925" cy="744836"/>
          </a:xfrm>
        </p:spPr>
        <p:txBody>
          <a:bodyPr vert="horz" lIns="91440" tIns="45720" rIns="91440" bIns="45720" rtlCol="0" anchor="ctr">
            <a:normAutofit/>
          </a:bodyPr>
          <a:lstStyle/>
          <a:p>
            <a:pPr algn="ctr" rtl="0"/>
            <a:r>
              <a:rPr lang="fr" sz="3600" b="1" i="0" u="none" baseline="0">
                <a:solidFill>
                  <a:schemeClr val="tx1">
                    <a:lumMod val="85000"/>
                    <a:lumOff val="15000"/>
                  </a:schemeClr>
                </a:solidFill>
              </a:rPr>
              <a:t>Questions-réponses</a:t>
            </a:r>
          </a:p>
        </p:txBody>
      </p:sp>
      <p:cxnSp>
        <p:nvCxnSpPr>
          <p:cNvPr id="11"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858F8DD7-2476-40E3-B381-AE2B19FF5977}" type="slidenum">
              <a:rPr kumimoji="0" sz="1200" b="0" i="0" u="none" strike="noStrike" kern="1200" cap="none" spc="0" normalizeH="0" baseline="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25</a:t>
            </a:fld>
            <a:endParaRPr kumimoji="0" lang="fr"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9272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561635-B038-4B96-A322-1235B5674516}"/>
              </a:ext>
            </a:extLst>
          </p:cNvPr>
          <p:cNvSpPr txBox="1"/>
          <p:nvPr/>
        </p:nvSpPr>
        <p:spPr>
          <a:xfrm>
            <a:off x="7289478" y="15661"/>
            <a:ext cx="4668695" cy="7294305"/>
          </a:xfrm>
          <a:prstGeom prst="rect">
            <a:avLst/>
          </a:prstGeom>
          <a:noFill/>
        </p:spPr>
        <p:txBody>
          <a:bodyPr wrap="square" rtlCol="0" anchor="t">
            <a:spAutoFit/>
          </a:bodyPr>
          <a:lstStyle/>
          <a:p>
            <a:pPr algn="ctr" rtl="0"/>
            <a:r>
              <a:rPr lang="fr" sz="2800" b="0" i="0" u="none" baseline="0" dirty="0">
                <a:solidFill>
                  <a:srgbClr val="FF0000"/>
                </a:solidFill>
                <a:ea typeface="+mn-lt"/>
                <a:cs typeface="+mn-lt"/>
              </a:rPr>
              <a:t>Prochain webinaire BELDS :</a:t>
            </a:r>
          </a:p>
          <a:p>
            <a:pPr algn="ctr" rtl="0"/>
            <a:r>
              <a:rPr lang="fr" sz="2800" b="0" i="0" u="none" baseline="0" dirty="0">
                <a:solidFill>
                  <a:srgbClr val="FF0000"/>
                </a:solidFill>
                <a:ea typeface="+mn-lt"/>
                <a:cs typeface="+mn-lt"/>
              </a:rPr>
              <a:t>jeudi 23 avril 2020 à 8 h 30, heure de Washington – avec les expériences du Kirghizistan et du Lesotho</a:t>
            </a:r>
            <a:endParaRPr lang="fr" sz="2400" b="1" dirty="0">
              <a:solidFill>
                <a:srgbClr val="0070C0"/>
              </a:solidFill>
            </a:endParaRPr>
          </a:p>
          <a:p>
            <a:pPr algn="ctr" rtl="0"/>
            <a:endParaRPr lang="fr" sz="2400" b="1" dirty="0">
              <a:solidFill>
                <a:srgbClr val="0070C0"/>
              </a:solidFill>
            </a:endParaRPr>
          </a:p>
          <a:p>
            <a:pPr algn="ctr" rtl="0"/>
            <a:r>
              <a:rPr lang="fr" sz="2000" b="1" i="0" u="none" baseline="0" dirty="0">
                <a:solidFill>
                  <a:srgbClr val="0070C0"/>
                </a:solidFill>
              </a:rPr>
              <a:t>Pour en savoir plus sur l’Initiative BELDS :</a:t>
            </a:r>
            <a:endParaRPr lang="fr" sz="1600" dirty="0">
              <a:cs typeface="Calibri"/>
            </a:endParaRPr>
          </a:p>
          <a:p>
            <a:pPr algn="ctr" rtl="0"/>
            <a:r>
              <a:rPr lang="fr" sz="2000" b="0" i="0" u="none" baseline="0" dirty="0">
                <a:hlinkClick r:id="rId3"/>
              </a:rPr>
              <a:t>https://www.globalpartnership.org/content/better-early-learning-and-development-scale-belds-flyer</a:t>
            </a:r>
            <a:endParaRPr lang="fr" sz="2000" dirty="0"/>
          </a:p>
          <a:p>
            <a:pPr algn="ctr" rtl="0"/>
            <a:endParaRPr lang="fr" sz="2000" b="1" dirty="0">
              <a:solidFill>
                <a:srgbClr val="0070C0"/>
              </a:solidFill>
            </a:endParaRPr>
          </a:p>
          <a:p>
            <a:pPr algn="ctr" rtl="0"/>
            <a:r>
              <a:rPr lang="fr" sz="2000" b="1" i="0" u="none" baseline="0" dirty="0">
                <a:solidFill>
                  <a:srgbClr val="0070C0"/>
                </a:solidFill>
              </a:rPr>
              <a:t>Blog BELBS du Lesotho :</a:t>
            </a:r>
          </a:p>
          <a:p>
            <a:pPr algn="ctr" rtl="0"/>
            <a:r>
              <a:rPr lang="fr" sz="2000" b="0" i="0" u="none" baseline="0" dirty="0">
                <a:hlinkClick r:id="rId4"/>
              </a:rPr>
              <a:t>https://www.globalpartnership.org/blog/scaling-early-education-young-children-lesotho</a:t>
            </a:r>
            <a:endParaRPr lang="fr" sz="2000" dirty="0"/>
          </a:p>
          <a:p>
            <a:pPr algn="ctr" rtl="0"/>
            <a:endParaRPr lang="fr" sz="2000" b="1" dirty="0">
              <a:solidFill>
                <a:srgbClr val="0070C0"/>
              </a:solidFill>
            </a:endParaRPr>
          </a:p>
          <a:p>
            <a:pPr algn="ctr" rtl="0"/>
            <a:r>
              <a:rPr lang="fr" sz="2000" b="1" i="0" u="none" baseline="0" dirty="0">
                <a:solidFill>
                  <a:srgbClr val="0070C0"/>
                </a:solidFill>
              </a:rPr>
              <a:t>Blog BELBS du Ghana :</a:t>
            </a:r>
            <a:endParaRPr lang="fr" sz="2000" dirty="0">
              <a:solidFill>
                <a:srgbClr val="0070C0"/>
              </a:solidFill>
            </a:endParaRPr>
          </a:p>
          <a:p>
            <a:pPr algn="ctr" rtl="0"/>
            <a:r>
              <a:rPr lang="fr" sz="2000" b="0" i="0" u="none" baseline="0" dirty="0">
                <a:hlinkClick r:id="rId5"/>
              </a:rPr>
              <a:t>https://www.globalpartnership.org/blog/ready-learn-ghana-frontrunner-universal-pre-primary-education</a:t>
            </a:r>
            <a:endParaRPr lang="fr" sz="2000" b="1" dirty="0">
              <a:solidFill>
                <a:srgbClr val="0070C0"/>
              </a:solidFill>
            </a:endParaRPr>
          </a:p>
          <a:p>
            <a:pPr algn="ctr" rtl="0"/>
            <a:endParaRPr lang="fr" sz="2400" b="1" dirty="0">
              <a:solidFill>
                <a:srgbClr val="0070C0"/>
              </a:solidFill>
            </a:endParaRPr>
          </a:p>
        </p:txBody>
      </p:sp>
      <p:pic>
        <p:nvPicPr>
          <p:cNvPr id="5" name="Picture 4">
            <a:extLst>
              <a:ext uri="{FF2B5EF4-FFF2-40B4-BE49-F238E27FC236}">
                <a16:creationId xmlns:a16="http://schemas.microsoft.com/office/drawing/2014/main" id="{DA38B161-D8A0-44E5-8E4A-FB1D67B17E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944218"/>
            <a:ext cx="6783261" cy="4522728"/>
          </a:xfrm>
          <a:prstGeom prst="rect">
            <a:avLst/>
          </a:prstGeom>
        </p:spPr>
      </p:pic>
    </p:spTree>
    <p:extLst>
      <p:ext uri="{BB962C8B-B14F-4D97-AF65-F5344CB8AC3E}">
        <p14:creationId xmlns:p14="http://schemas.microsoft.com/office/powerpoint/2010/main" val="4156998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EE3D7-6A22-42AA-82AA-31CE6827ABE5}"/>
              </a:ext>
            </a:extLst>
          </p:cNvPr>
          <p:cNvSpPr>
            <a:spLocks noGrp="1"/>
          </p:cNvSpPr>
          <p:nvPr>
            <p:ph type="title"/>
          </p:nvPr>
        </p:nvSpPr>
        <p:spPr>
          <a:xfrm>
            <a:off x="4965431" y="347519"/>
            <a:ext cx="6668133" cy="1286160"/>
          </a:xfrm>
        </p:spPr>
        <p:txBody>
          <a:bodyPr anchor="b">
            <a:normAutofit fontScale="90000"/>
          </a:bodyPr>
          <a:lstStyle/>
          <a:p>
            <a:pPr algn="ctr" rtl="0"/>
            <a:r>
              <a:rPr lang="fr" sz="3200" b="1" i="0" u="none" baseline="0" dirty="0">
                <a:latin typeface="Calibri"/>
                <a:cs typeface="Calibri"/>
              </a:rPr>
              <a:t>L’enjeu majeur : l’EPE continue d’occuper une place secondaire dans les plans sectoriels de l’éducation</a:t>
            </a:r>
            <a:endParaRPr lang="fr" sz="3200" dirty="0">
              <a:ea typeface="+mj-lt"/>
              <a:cs typeface="+mj-lt"/>
            </a:endParaRPr>
          </a:p>
        </p:txBody>
      </p:sp>
      <p:pic>
        <p:nvPicPr>
          <p:cNvPr id="1026" name="Picture 2" descr="Image result for challenge&quot;">
            <a:extLst>
              <a:ext uri="{FF2B5EF4-FFF2-40B4-BE49-F238E27FC236}">
                <a16:creationId xmlns:a16="http://schemas.microsoft.com/office/drawing/2014/main" id="{AB79AC06-ADB3-46DB-A6DD-F8C1CCC9E1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2346"/>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58B4484B-96A7-4747-B93E-0D922D8DC9A7}"/>
              </a:ext>
            </a:extLst>
          </p:cNvPr>
          <p:cNvSpPr>
            <a:spLocks noGrp="1"/>
          </p:cNvSpPr>
          <p:nvPr>
            <p:ph idx="1"/>
          </p:nvPr>
        </p:nvSpPr>
        <p:spPr>
          <a:xfrm>
            <a:off x="4867843" y="1891645"/>
            <a:ext cx="7219092" cy="4264229"/>
          </a:xfrm>
        </p:spPr>
        <p:txBody>
          <a:bodyPr vert="horz" lIns="91440" tIns="45720" rIns="91440" bIns="45720" rtlCol="0" anchor="t">
            <a:normAutofit fontScale="92500" lnSpcReduction="10000"/>
          </a:bodyPr>
          <a:lstStyle/>
          <a:p>
            <a:pPr algn="l" rtl="0">
              <a:buFont typeface="Wingdings,Sans-Serif" panose="020B0604020202020204" pitchFamily="34" charset="0"/>
              <a:buChar char="v"/>
            </a:pPr>
            <a:r>
              <a:rPr lang="fr" sz="2800" b="0" i="0" u="none" baseline="0" dirty="0">
                <a:solidFill>
                  <a:srgbClr val="FF0000"/>
                </a:solidFill>
                <a:ea typeface="+mn-lt"/>
                <a:cs typeface="+mn-lt"/>
              </a:rPr>
              <a:t>Leadership politique pour les programmes d’EPE</a:t>
            </a:r>
            <a:endParaRPr lang="fr" sz="2800" dirty="0">
              <a:solidFill>
                <a:srgbClr val="FF0000"/>
              </a:solidFill>
              <a:ea typeface="+mn-lt"/>
              <a:cs typeface="+mn-lt"/>
            </a:endParaRPr>
          </a:p>
          <a:p>
            <a:pPr algn="l" rtl="0">
              <a:buFont typeface="Wingdings,Sans-Serif" panose="020B0604020202020204" pitchFamily="34" charset="0"/>
              <a:buChar char="v"/>
            </a:pPr>
            <a:r>
              <a:rPr lang="fr" sz="2800" b="0" i="0" u="none" baseline="0" dirty="0">
                <a:solidFill>
                  <a:srgbClr val="FF0000"/>
                </a:solidFill>
              </a:rPr>
              <a:t>En l’absence d’analyse approfondie du sous-secteur, les plans associés sont insuffisants </a:t>
            </a:r>
            <a:endParaRPr lang="fr" sz="2800" dirty="0">
              <a:solidFill>
                <a:srgbClr val="FF0000"/>
              </a:solidFill>
              <a:cs typeface="Calibri"/>
            </a:endParaRPr>
          </a:p>
          <a:p>
            <a:pPr algn="l" rtl="0">
              <a:buFont typeface="Wingdings,Sans-Serif" panose="020B0604020202020204" pitchFamily="34" charset="0"/>
              <a:buChar char="v"/>
            </a:pPr>
            <a:r>
              <a:rPr lang="fr" sz="2800" b="0" i="0" u="none" baseline="0" dirty="0">
                <a:solidFill>
                  <a:srgbClr val="FF0000"/>
                </a:solidFill>
              </a:rPr>
              <a:t>Les données sur les coûts et le financement de l’EPE ne sont pas facilement disponibles, et il est difficile de plaider en faveur d’une augmentation du budget</a:t>
            </a:r>
            <a:endParaRPr lang="fr" sz="2800" dirty="0">
              <a:solidFill>
                <a:srgbClr val="FF0000"/>
              </a:solidFill>
              <a:cs typeface="Calibri"/>
            </a:endParaRPr>
          </a:p>
          <a:p>
            <a:pPr algn="l" rtl="0">
              <a:buFont typeface="Wingdings,Sans-Serif" panose="020B0604020202020204" pitchFamily="34" charset="0"/>
              <a:buChar char="v"/>
            </a:pPr>
            <a:r>
              <a:rPr lang="fr" sz="2800" b="0" i="0" u="none" baseline="0" dirty="0">
                <a:solidFill>
                  <a:srgbClr val="FF0000"/>
                </a:solidFill>
              </a:rPr>
              <a:t>Les directions chargées de l’EPE sont souvent les plus petites, et la capacité de planification et de mise en œuvre de l’EPE est faible</a:t>
            </a:r>
            <a:endParaRPr lang="fr" sz="2800" dirty="0">
              <a:solidFill>
                <a:srgbClr val="FF0000"/>
              </a:solidFill>
              <a:ea typeface="+mn-lt"/>
              <a:cs typeface="+mn-lt"/>
            </a:endParaRPr>
          </a:p>
          <a:p>
            <a:pPr algn="l" rtl="0">
              <a:buFont typeface="Wingdings,Sans-Serif" panose="020B0604020202020204" pitchFamily="34" charset="0"/>
              <a:buChar char="v"/>
            </a:pPr>
            <a:endParaRPr lang="fr" dirty="0">
              <a:ea typeface="+mn-lt"/>
              <a:cs typeface="+mn-lt"/>
            </a:endParaRPr>
          </a:p>
          <a:p>
            <a:pPr algn="l" rtl="0">
              <a:buFont typeface="Wingdings,Sans-Serif" panose="020B0604020202020204" pitchFamily="34" charset="0"/>
              <a:buChar char="v"/>
            </a:pPr>
            <a:endParaRPr lang="fr" dirty="0">
              <a:ea typeface="+mn-lt"/>
              <a:cs typeface="+mn-lt"/>
            </a:endParaRPr>
          </a:p>
          <a:p>
            <a:endParaRPr lang="fr" dirty="0">
              <a:cs typeface="Calibri"/>
            </a:endParaRPr>
          </a:p>
          <a:p>
            <a:endParaRPr lang="fr" dirty="0"/>
          </a:p>
        </p:txBody>
      </p:sp>
    </p:spTree>
    <p:extLst>
      <p:ext uri="{BB962C8B-B14F-4D97-AF65-F5344CB8AC3E}">
        <p14:creationId xmlns:p14="http://schemas.microsoft.com/office/powerpoint/2010/main" val="55396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fade">
                                      <p:cBhvr>
                                        <p:cTn id="28" dur="1000"/>
                                        <p:tgtEl>
                                          <p:spTgt spid="3">
                                            <p:txEl>
                                              <p:pRg st="0" end="0"/>
                                            </p:txEl>
                                          </p:spTgt>
                                        </p:tgtEl>
                                      </p:cBhvr>
                                    </p:animEffect>
                                    <p:anim calcmode="lin" valueType="num">
                                      <p:cBhvr>
                                        <p:cTn id="2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ED4A8-3762-4833-97FF-45D1E1C87EE9}"/>
              </a:ext>
            </a:extLst>
          </p:cNvPr>
          <p:cNvSpPr>
            <a:spLocks noGrp="1"/>
          </p:cNvSpPr>
          <p:nvPr>
            <p:ph type="title"/>
          </p:nvPr>
        </p:nvSpPr>
        <p:spPr>
          <a:xfrm>
            <a:off x="457200" y="78266"/>
            <a:ext cx="11157857" cy="862535"/>
          </a:xfrm>
          <a:noFill/>
        </p:spPr>
        <p:txBody>
          <a:bodyPr vert="horz" lIns="91440" tIns="45720" rIns="91440" bIns="45720" rtlCol="0" anchor="b">
            <a:normAutofit fontScale="90000"/>
          </a:bodyPr>
          <a:lstStyle/>
          <a:p>
            <a:pPr algn="ctr" rtl="0"/>
            <a:r>
              <a:rPr lang="fr" sz="5400" b="0" i="0" u="none" baseline="0" dirty="0"/>
              <a:t>Présentation de l’Initiative BELDS</a:t>
            </a:r>
            <a:endParaRPr lang="fr" sz="5400" dirty="0">
              <a:cs typeface="Calibri Light"/>
            </a:endParaRPr>
          </a:p>
        </p:txBody>
      </p:sp>
      <p:pic>
        <p:nvPicPr>
          <p:cNvPr id="4" name="Picture 3">
            <a:extLst>
              <a:ext uri="{FF2B5EF4-FFF2-40B4-BE49-F238E27FC236}">
                <a16:creationId xmlns:a16="http://schemas.microsoft.com/office/drawing/2014/main" id="{22C073DE-7FDC-4FB8-AD51-C68681BBDED9}"/>
              </a:ext>
            </a:extLst>
          </p:cNvPr>
          <p:cNvPicPr>
            <a:picLocks noChangeAspect="1"/>
          </p:cNvPicPr>
          <p:nvPr/>
        </p:nvPicPr>
        <p:blipFill>
          <a:blip r:embed="rId2"/>
          <a:stretch>
            <a:fillRect/>
          </a:stretch>
        </p:blipFill>
        <p:spPr>
          <a:xfrm>
            <a:off x="5743852" y="1819015"/>
            <a:ext cx="6247647" cy="4278280"/>
          </a:xfrm>
          <a:prstGeom prst="rect">
            <a:avLst/>
          </a:prstGeom>
        </p:spPr>
      </p:pic>
      <p:pic>
        <p:nvPicPr>
          <p:cNvPr id="5" name="Picture 4">
            <a:extLst>
              <a:ext uri="{FF2B5EF4-FFF2-40B4-BE49-F238E27FC236}">
                <a16:creationId xmlns:a16="http://schemas.microsoft.com/office/drawing/2014/main" id="{DAB3FE1E-D415-4933-A58B-AEAD47AAD6E7}"/>
              </a:ext>
            </a:extLst>
          </p:cNvPr>
          <p:cNvPicPr>
            <a:picLocks noChangeAspect="1"/>
          </p:cNvPicPr>
          <p:nvPr/>
        </p:nvPicPr>
        <p:blipFill>
          <a:blip r:embed="rId3"/>
          <a:stretch>
            <a:fillRect/>
          </a:stretch>
        </p:blipFill>
        <p:spPr>
          <a:xfrm>
            <a:off x="0" y="1383807"/>
            <a:ext cx="5776585" cy="5148696"/>
          </a:xfrm>
          <a:prstGeom prst="rect">
            <a:avLst/>
          </a:prstGeom>
        </p:spPr>
      </p:pic>
    </p:spTree>
    <p:extLst>
      <p:ext uri="{BB962C8B-B14F-4D97-AF65-F5344CB8AC3E}">
        <p14:creationId xmlns:p14="http://schemas.microsoft.com/office/powerpoint/2010/main" val="16196200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005A586-3E40-40FA-8060-C576FF86F46F}"/>
              </a:ext>
            </a:extLst>
          </p:cNvPr>
          <p:cNvSpPr txBox="1">
            <a:spLocks/>
          </p:cNvSpPr>
          <p:nvPr/>
        </p:nvSpPr>
        <p:spPr>
          <a:xfrm>
            <a:off x="288995" y="248995"/>
            <a:ext cx="12038471" cy="571500"/>
          </a:xfrm>
          <a:prstGeom prst="rect">
            <a:avLst/>
          </a:prstGeom>
        </p:spPr>
        <p:txBody>
          <a:bodyPr lIns="0" tIns="0" rIns="0" bIns="0"/>
          <a:lstStyle>
            <a:lvl1pPr algn="l" defTabSz="685800" rtl="0" eaLnBrk="1" latinLnBrk="0" hangingPunct="1">
              <a:lnSpc>
                <a:spcPct val="90000"/>
              </a:lnSpc>
              <a:spcBef>
                <a:spcPct val="0"/>
              </a:spcBef>
              <a:buNone/>
              <a:defRPr sz="3600" kern="1200">
                <a:solidFill>
                  <a:schemeClr val="bg1"/>
                </a:solidFill>
                <a:latin typeface="+mj-lt"/>
                <a:ea typeface="+mj-ea"/>
                <a:cs typeface="+mj-cs"/>
              </a:defRPr>
            </a:lvl1pPr>
          </a:lstStyle>
          <a:p>
            <a:pPr algn="ctr" rtl="0"/>
            <a:r>
              <a:rPr lang="fr" sz="3733" b="0" i="0" u="none" baseline="0" dirty="0">
                <a:solidFill>
                  <a:srgbClr val="00B0F0"/>
                </a:solidFill>
                <a:latin typeface="Arial" charset="0"/>
                <a:ea typeface="Arial" charset="0"/>
                <a:cs typeface="Arial" charset="0"/>
              </a:rPr>
              <a:t>Renforcement des capacités nationales</a:t>
            </a:r>
          </a:p>
        </p:txBody>
      </p:sp>
      <p:sp>
        <p:nvSpPr>
          <p:cNvPr id="7" name="Oval 6">
            <a:extLst>
              <a:ext uri="{FF2B5EF4-FFF2-40B4-BE49-F238E27FC236}">
                <a16:creationId xmlns:a16="http://schemas.microsoft.com/office/drawing/2014/main" id="{A75D5514-B0CE-4F49-8ACD-87986392E89C}"/>
              </a:ext>
            </a:extLst>
          </p:cNvPr>
          <p:cNvSpPr/>
          <p:nvPr/>
        </p:nvSpPr>
        <p:spPr>
          <a:xfrm>
            <a:off x="10747789" y="172795"/>
            <a:ext cx="1064136" cy="983188"/>
          </a:xfrm>
          <a:prstGeom prst="ellipse">
            <a:avLst/>
          </a:prstGeom>
          <a:blipFill>
            <a:blip r:embed="rId3" cstate="print">
              <a:extLst>
                <a:ext uri="{28A0092B-C50C-407E-A947-70E740481C1C}">
                  <a14:useLocalDpi xmlns:a14="http://schemas.microsoft.com/office/drawing/2010/main" val="0"/>
                </a:ext>
              </a:extLst>
            </a:blip>
            <a:srcRect/>
            <a:stretch>
              <a:fillRect l="-32000" r="-32000"/>
            </a:stretch>
          </a:blipFill>
        </p:spPr>
        <p:style>
          <a:lnRef idx="0">
            <a:schemeClr val="lt1">
              <a:hueOff val="0"/>
              <a:satOff val="0"/>
              <a:lumOff val="0"/>
              <a:alphaOff val="0"/>
            </a:schemeClr>
          </a:lnRef>
          <a:fillRef idx="1">
            <a:scrgbClr r="0" g="0" b="0"/>
          </a:fillRef>
          <a:effectRef idx="3">
            <a:schemeClr val="accent4">
              <a:tint val="50000"/>
              <a:hueOff val="5723762"/>
              <a:satOff val="-30078"/>
              <a:lumOff val="-2176"/>
              <a:alphaOff val="0"/>
            </a:schemeClr>
          </a:effectRef>
          <a:fontRef idx="minor">
            <a:schemeClr val="lt1">
              <a:hueOff val="0"/>
              <a:satOff val="0"/>
              <a:lumOff val="0"/>
              <a:alphaOff val="0"/>
            </a:schemeClr>
          </a:fontRef>
        </p:style>
      </p:sp>
      <p:pic>
        <p:nvPicPr>
          <p:cNvPr id="2" name="Picture 1">
            <a:extLst>
              <a:ext uri="{FF2B5EF4-FFF2-40B4-BE49-F238E27FC236}">
                <a16:creationId xmlns:a16="http://schemas.microsoft.com/office/drawing/2014/main" id="{72EBE125-9C48-49FC-8EBB-C3E9B3466F7E}"/>
              </a:ext>
            </a:extLst>
          </p:cNvPr>
          <p:cNvPicPr>
            <a:picLocks noChangeAspect="1"/>
          </p:cNvPicPr>
          <p:nvPr/>
        </p:nvPicPr>
        <p:blipFill>
          <a:blip r:embed="rId4"/>
          <a:stretch>
            <a:fillRect/>
          </a:stretch>
        </p:blipFill>
        <p:spPr>
          <a:xfrm>
            <a:off x="1922321" y="1066695"/>
            <a:ext cx="8224348" cy="4848683"/>
          </a:xfrm>
          <a:prstGeom prst="rect">
            <a:avLst/>
          </a:prstGeom>
        </p:spPr>
      </p:pic>
      <p:pic>
        <p:nvPicPr>
          <p:cNvPr id="6" name="Graphic 5" descr="Marker">
            <a:extLst>
              <a:ext uri="{FF2B5EF4-FFF2-40B4-BE49-F238E27FC236}">
                <a16:creationId xmlns:a16="http://schemas.microsoft.com/office/drawing/2014/main" id="{6289DB3C-EA75-469C-8979-0C34DE0BF19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86900" y="3699158"/>
            <a:ext cx="510257" cy="510257"/>
          </a:xfrm>
          <a:prstGeom prst="rect">
            <a:avLst/>
          </a:prstGeom>
        </p:spPr>
      </p:pic>
      <p:sp>
        <p:nvSpPr>
          <p:cNvPr id="9" name="TextBox 8">
            <a:extLst>
              <a:ext uri="{FF2B5EF4-FFF2-40B4-BE49-F238E27FC236}">
                <a16:creationId xmlns:a16="http://schemas.microsoft.com/office/drawing/2014/main" id="{F924B72F-086B-4BD9-9161-BAE4347F40DE}"/>
              </a:ext>
            </a:extLst>
          </p:cNvPr>
          <p:cNvSpPr txBox="1"/>
          <p:nvPr/>
        </p:nvSpPr>
        <p:spPr>
          <a:xfrm>
            <a:off x="5077197" y="3896263"/>
            <a:ext cx="957297" cy="297454"/>
          </a:xfrm>
          <a:prstGeom prst="rect">
            <a:avLst/>
          </a:prstGeom>
          <a:noFill/>
        </p:spPr>
        <p:txBody>
          <a:bodyPr wrap="square" rtlCol="0">
            <a:spAutoFit/>
          </a:bodyPr>
          <a:lstStyle/>
          <a:p>
            <a:pPr algn="l" rtl="0"/>
            <a:r>
              <a:rPr lang="fr" sz="1333" b="0" i="0" u="none" baseline="0"/>
              <a:t>Ghana</a:t>
            </a:r>
          </a:p>
        </p:txBody>
      </p:sp>
      <p:pic>
        <p:nvPicPr>
          <p:cNvPr id="10" name="Graphic 9" descr="Marker">
            <a:extLst>
              <a:ext uri="{FF2B5EF4-FFF2-40B4-BE49-F238E27FC236}">
                <a16:creationId xmlns:a16="http://schemas.microsoft.com/office/drawing/2014/main" id="{20F67C54-9568-44C1-841F-0F948D6CA3D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87340" y="3795096"/>
            <a:ext cx="510257" cy="510257"/>
          </a:xfrm>
          <a:prstGeom prst="rect">
            <a:avLst/>
          </a:prstGeom>
        </p:spPr>
      </p:pic>
      <p:sp>
        <p:nvSpPr>
          <p:cNvPr id="11" name="TextBox 10">
            <a:extLst>
              <a:ext uri="{FF2B5EF4-FFF2-40B4-BE49-F238E27FC236}">
                <a16:creationId xmlns:a16="http://schemas.microsoft.com/office/drawing/2014/main" id="{6889E41A-88EC-4489-B3AB-4BFC57359EF9}"/>
              </a:ext>
            </a:extLst>
          </p:cNvPr>
          <p:cNvSpPr txBox="1"/>
          <p:nvPr/>
        </p:nvSpPr>
        <p:spPr>
          <a:xfrm>
            <a:off x="5390371" y="4195792"/>
            <a:ext cx="1300059" cy="502573"/>
          </a:xfrm>
          <a:prstGeom prst="rect">
            <a:avLst/>
          </a:prstGeom>
          <a:noFill/>
        </p:spPr>
        <p:txBody>
          <a:bodyPr wrap="square" rtlCol="0">
            <a:spAutoFit/>
          </a:bodyPr>
          <a:lstStyle/>
          <a:p>
            <a:pPr algn="l" rtl="0"/>
            <a:r>
              <a:rPr lang="fr" sz="1333" b="0" i="0" u="none" baseline="0"/>
              <a:t>Sao Tomé-et-Principe</a:t>
            </a:r>
          </a:p>
        </p:txBody>
      </p:sp>
      <p:pic>
        <p:nvPicPr>
          <p:cNvPr id="12" name="Graphic 11" descr="Marker">
            <a:extLst>
              <a:ext uri="{FF2B5EF4-FFF2-40B4-BE49-F238E27FC236}">
                <a16:creationId xmlns:a16="http://schemas.microsoft.com/office/drawing/2014/main" id="{E782D5AA-A655-434F-B67B-1369A79205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87390" y="4518542"/>
            <a:ext cx="510257" cy="510257"/>
          </a:xfrm>
          <a:prstGeom prst="rect">
            <a:avLst/>
          </a:prstGeom>
        </p:spPr>
      </p:pic>
      <p:sp>
        <p:nvSpPr>
          <p:cNvPr id="13" name="TextBox 12">
            <a:extLst>
              <a:ext uri="{FF2B5EF4-FFF2-40B4-BE49-F238E27FC236}">
                <a16:creationId xmlns:a16="http://schemas.microsoft.com/office/drawing/2014/main" id="{A0EB83CB-B26C-404F-86E8-B9A3EAB26323}"/>
              </a:ext>
            </a:extLst>
          </p:cNvPr>
          <p:cNvSpPr txBox="1"/>
          <p:nvPr/>
        </p:nvSpPr>
        <p:spPr>
          <a:xfrm>
            <a:off x="6088195" y="4964127"/>
            <a:ext cx="1300059" cy="297454"/>
          </a:xfrm>
          <a:prstGeom prst="rect">
            <a:avLst/>
          </a:prstGeom>
          <a:noFill/>
        </p:spPr>
        <p:txBody>
          <a:bodyPr wrap="square" rtlCol="0">
            <a:spAutoFit/>
          </a:bodyPr>
          <a:lstStyle/>
          <a:p>
            <a:pPr algn="l" rtl="0"/>
            <a:r>
              <a:rPr lang="fr" sz="1333" b="0" i="0" u="none" baseline="0"/>
              <a:t>Lesotho</a:t>
            </a:r>
          </a:p>
        </p:txBody>
      </p:sp>
      <p:pic>
        <p:nvPicPr>
          <p:cNvPr id="14" name="Graphic 13" descr="Marker">
            <a:extLst>
              <a:ext uri="{FF2B5EF4-FFF2-40B4-BE49-F238E27FC236}">
                <a16:creationId xmlns:a16="http://schemas.microsoft.com/office/drawing/2014/main" id="{2CEDB8F4-5920-49BA-AF0B-D8ACAC5E385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04302" y="2562653"/>
            <a:ext cx="510257" cy="510257"/>
          </a:xfrm>
          <a:prstGeom prst="rect">
            <a:avLst/>
          </a:prstGeom>
        </p:spPr>
      </p:pic>
      <p:sp>
        <p:nvSpPr>
          <p:cNvPr id="15" name="TextBox 14">
            <a:extLst>
              <a:ext uri="{FF2B5EF4-FFF2-40B4-BE49-F238E27FC236}">
                <a16:creationId xmlns:a16="http://schemas.microsoft.com/office/drawing/2014/main" id="{4DAB35DF-AC79-4377-858F-057F86305550}"/>
              </a:ext>
            </a:extLst>
          </p:cNvPr>
          <p:cNvSpPr txBox="1"/>
          <p:nvPr/>
        </p:nvSpPr>
        <p:spPr>
          <a:xfrm>
            <a:off x="6979068" y="2979471"/>
            <a:ext cx="1300059" cy="297454"/>
          </a:xfrm>
          <a:prstGeom prst="rect">
            <a:avLst/>
          </a:prstGeom>
          <a:noFill/>
        </p:spPr>
        <p:txBody>
          <a:bodyPr wrap="square" rtlCol="0">
            <a:spAutoFit/>
          </a:bodyPr>
          <a:lstStyle/>
          <a:p>
            <a:pPr algn="l" rtl="0"/>
            <a:r>
              <a:rPr lang="fr" sz="1333" b="0" i="0" u="none" baseline="0"/>
              <a:t>Kirghizistan</a:t>
            </a:r>
          </a:p>
        </p:txBody>
      </p:sp>
      <p:sp>
        <p:nvSpPr>
          <p:cNvPr id="4" name="TextBox 3">
            <a:extLst>
              <a:ext uri="{FF2B5EF4-FFF2-40B4-BE49-F238E27FC236}">
                <a16:creationId xmlns:a16="http://schemas.microsoft.com/office/drawing/2014/main" id="{DB310EFE-7054-400C-B9EF-51DC3BFF3A7F}"/>
              </a:ext>
            </a:extLst>
          </p:cNvPr>
          <p:cNvSpPr txBox="1"/>
          <p:nvPr/>
        </p:nvSpPr>
        <p:spPr>
          <a:xfrm>
            <a:off x="186529" y="820495"/>
            <a:ext cx="1735792" cy="2308324"/>
          </a:xfrm>
          <a:prstGeom prst="rect">
            <a:avLst/>
          </a:prstGeom>
          <a:noFill/>
        </p:spPr>
        <p:txBody>
          <a:bodyPr wrap="square" rtlCol="0">
            <a:spAutoFit/>
          </a:bodyPr>
          <a:lstStyle/>
          <a:p>
            <a:pPr algn="l" rtl="0"/>
            <a:r>
              <a:rPr lang="fr" b="1" i="0" u="none" baseline="0" dirty="0"/>
              <a:t>Ghana :</a:t>
            </a:r>
            <a:r>
              <a:rPr lang="fr" b="0" i="0" u="none" baseline="0" dirty="0"/>
              <a:t> Directive sur le préscolaire ; Plan d’action chiffré pour le préscolaire ; Cadre de suivi et d’évaluation  </a:t>
            </a:r>
          </a:p>
        </p:txBody>
      </p:sp>
      <p:sp>
        <p:nvSpPr>
          <p:cNvPr id="17" name="TextBox 16">
            <a:extLst>
              <a:ext uri="{FF2B5EF4-FFF2-40B4-BE49-F238E27FC236}">
                <a16:creationId xmlns:a16="http://schemas.microsoft.com/office/drawing/2014/main" id="{BA344B4A-40AD-4B28-BE7C-A858E28CE176}"/>
              </a:ext>
            </a:extLst>
          </p:cNvPr>
          <p:cNvSpPr txBox="1"/>
          <p:nvPr/>
        </p:nvSpPr>
        <p:spPr>
          <a:xfrm>
            <a:off x="240035" y="3543193"/>
            <a:ext cx="2470508" cy="3139321"/>
          </a:xfrm>
          <a:prstGeom prst="rect">
            <a:avLst/>
          </a:prstGeom>
          <a:noFill/>
        </p:spPr>
        <p:txBody>
          <a:bodyPr wrap="square" rtlCol="0">
            <a:spAutoFit/>
          </a:bodyPr>
          <a:lstStyle/>
          <a:p>
            <a:pPr algn="l" rtl="0"/>
            <a:r>
              <a:rPr lang="fr" b="1" i="0" u="none" baseline="0" dirty="0"/>
              <a:t>Sao Tomé-et-Principe :</a:t>
            </a:r>
            <a:r>
              <a:rPr lang="fr" b="0" i="0" u="none" baseline="0" dirty="0"/>
              <a:t> Stratégie et plan d’action sur l’EPE inclus dans la charte de politique ; plaidoyer en faveur du financement de l’EPE ; renforcement des capacités dans les domaines clés du sous-secteur</a:t>
            </a:r>
            <a:endParaRPr lang="fr" b="1" dirty="0"/>
          </a:p>
        </p:txBody>
      </p:sp>
      <p:sp>
        <p:nvSpPr>
          <p:cNvPr id="18" name="TextBox 17">
            <a:extLst>
              <a:ext uri="{FF2B5EF4-FFF2-40B4-BE49-F238E27FC236}">
                <a16:creationId xmlns:a16="http://schemas.microsoft.com/office/drawing/2014/main" id="{C2DB0EEF-47E8-4C96-B542-14A45B3783AE}"/>
              </a:ext>
            </a:extLst>
          </p:cNvPr>
          <p:cNvSpPr txBox="1"/>
          <p:nvPr/>
        </p:nvSpPr>
        <p:spPr>
          <a:xfrm>
            <a:off x="8905704" y="4868937"/>
            <a:ext cx="2992391" cy="1815882"/>
          </a:xfrm>
          <a:prstGeom prst="rect">
            <a:avLst/>
          </a:prstGeom>
          <a:noFill/>
        </p:spPr>
        <p:txBody>
          <a:bodyPr wrap="square" rtlCol="0">
            <a:spAutoFit/>
          </a:bodyPr>
          <a:lstStyle/>
          <a:p>
            <a:pPr algn="l" rtl="0"/>
            <a:r>
              <a:rPr lang="fr" sz="1600" b="1" i="0" u="none" baseline="0" dirty="0"/>
              <a:t>Lesotho :</a:t>
            </a:r>
            <a:r>
              <a:rPr lang="fr" sz="1600" b="0" i="0" u="none" baseline="0" dirty="0"/>
              <a:t> Stratégie de mise à l’échelle chiffrée pour les classes préparatoires ; PSE et plan d’action quinquennal chiffré ; données et analyses de l’EPE intégrées dans l’ESA</a:t>
            </a:r>
          </a:p>
          <a:p>
            <a:endParaRPr lang="fr" sz="1600" b="1" dirty="0"/>
          </a:p>
        </p:txBody>
      </p:sp>
      <p:sp>
        <p:nvSpPr>
          <p:cNvPr id="19" name="TextBox 18">
            <a:extLst>
              <a:ext uri="{FF2B5EF4-FFF2-40B4-BE49-F238E27FC236}">
                <a16:creationId xmlns:a16="http://schemas.microsoft.com/office/drawing/2014/main" id="{701F0BA5-614F-4527-A2EB-06F1F95FCEDA}"/>
              </a:ext>
            </a:extLst>
          </p:cNvPr>
          <p:cNvSpPr txBox="1"/>
          <p:nvPr/>
        </p:nvSpPr>
        <p:spPr>
          <a:xfrm>
            <a:off x="9740505" y="1946954"/>
            <a:ext cx="2071420" cy="2462213"/>
          </a:xfrm>
          <a:prstGeom prst="rect">
            <a:avLst/>
          </a:prstGeom>
          <a:noFill/>
        </p:spPr>
        <p:txBody>
          <a:bodyPr wrap="square" rtlCol="0">
            <a:spAutoFit/>
          </a:bodyPr>
          <a:lstStyle/>
          <a:p>
            <a:pPr algn="l" rtl="0"/>
            <a:r>
              <a:rPr lang="fr" b="1" i="0" u="none" baseline="0" dirty="0"/>
              <a:t>Kirghizistan :</a:t>
            </a:r>
            <a:r>
              <a:rPr lang="fr" b="0" i="0" u="none" baseline="0" dirty="0"/>
              <a:t> </a:t>
            </a:r>
            <a:r>
              <a:rPr lang="fr" sz="1600" b="0" i="0" u="none" baseline="0" dirty="0"/>
              <a:t>Élaboration de la stratégie et du plan d’action sur l’EPE intégrée dans le PSE ;</a:t>
            </a:r>
          </a:p>
          <a:p>
            <a:pPr algn="l" rtl="0"/>
            <a:r>
              <a:rPr lang="fr" sz="1600" b="0" i="0" u="none" baseline="0" dirty="0"/>
              <a:t>Renforcement des capacités aux niveaux national et infranational </a:t>
            </a:r>
          </a:p>
          <a:p>
            <a:endParaRPr lang="fr" b="1" dirty="0"/>
          </a:p>
        </p:txBody>
      </p:sp>
    </p:spTree>
    <p:extLst>
      <p:ext uri="{BB962C8B-B14F-4D97-AF65-F5344CB8AC3E}">
        <p14:creationId xmlns:p14="http://schemas.microsoft.com/office/powerpoint/2010/main" val="1436061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1000" b="-11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090160"/>
            <a:ext cx="12192000" cy="1859280"/>
          </a:xfrm>
          <a:solidFill>
            <a:srgbClr val="00B0F0">
              <a:alpha val="32941"/>
            </a:srgbClr>
          </a:solidFill>
        </p:spPr>
        <p:txBody>
          <a:bodyPr anchor="ctr">
            <a:normAutofit/>
          </a:bodyPr>
          <a:lstStyle/>
          <a:p>
            <a:pPr rtl="0"/>
            <a:r>
              <a:rPr lang="fr" sz="3600" b="1" i="0" u="none" baseline="0" dirty="0">
                <a:solidFill>
                  <a:schemeClr val="bg1"/>
                </a:solidFill>
              </a:rPr>
              <a:t>L’expérience du Ghana : </a:t>
            </a:r>
            <a:br>
              <a:rPr lang="fr" sz="3600" b="1" i="0" u="none" baseline="0" dirty="0">
                <a:solidFill>
                  <a:schemeClr val="bg1"/>
                </a:solidFill>
              </a:rPr>
            </a:br>
            <a:r>
              <a:rPr lang="fr" sz="3600" b="1" i="0" u="none" baseline="0" dirty="0">
                <a:solidFill>
                  <a:schemeClr val="bg1"/>
                </a:solidFill>
              </a:rPr>
              <a:t>la mise en place du cadre d’action pour l’EPE</a:t>
            </a:r>
          </a:p>
        </p:txBody>
      </p:sp>
      <p:pic>
        <p:nvPicPr>
          <p:cNvPr id="4" name="Picture 1" descr="vbarms2">
            <a:extLst>
              <a:ext uri="{FF2B5EF4-FFF2-40B4-BE49-F238E27FC236}">
                <a16:creationId xmlns:a16="http://schemas.microsoft.com/office/drawing/2014/main" id="{21C0ACFD-E788-40A8-98AA-322E13C369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31775" y="486914"/>
            <a:ext cx="1010185" cy="938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2731D515-6C2B-4D6D-BE08-51960CE3F494}"/>
              </a:ext>
            </a:extLst>
          </p:cNvPr>
          <p:cNvSpPr>
            <a:spLocks noChangeArrowheads="1"/>
          </p:cNvSpPr>
          <p:nvPr/>
        </p:nvSpPr>
        <p:spPr bwMode="auto">
          <a:xfrm>
            <a:off x="9965102" y="1492176"/>
            <a:ext cx="1743530" cy="275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5000" rIns="90000" bIns="45000">
            <a:spAutoFit/>
          </a:bodyPr>
          <a:lstStyle>
            <a:lvl1pPr defTabSz="444500">
              <a:tabLst>
                <a:tab pos="0" algn="l"/>
                <a:tab pos="442913" algn="l"/>
                <a:tab pos="890588" algn="l"/>
                <a:tab pos="1339850" algn="l"/>
                <a:tab pos="1787525" algn="l"/>
                <a:tab pos="2236788" algn="l"/>
                <a:tab pos="2684463" algn="l"/>
                <a:tab pos="3132138" algn="l"/>
                <a:tab pos="3581400" algn="l"/>
                <a:tab pos="4029075" algn="l"/>
                <a:tab pos="4478338" algn="l"/>
                <a:tab pos="4926013" algn="l"/>
                <a:tab pos="5372100" algn="l"/>
                <a:tab pos="5821363" algn="l"/>
                <a:tab pos="6269038" algn="l"/>
                <a:tab pos="6718300" algn="l"/>
                <a:tab pos="7165975" algn="l"/>
                <a:tab pos="7615238" algn="l"/>
                <a:tab pos="8061325" algn="l"/>
                <a:tab pos="8509000" algn="l"/>
                <a:tab pos="89582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defTabSz="444500">
              <a:tabLst>
                <a:tab pos="0" algn="l"/>
                <a:tab pos="442913" algn="l"/>
                <a:tab pos="890588" algn="l"/>
                <a:tab pos="1339850" algn="l"/>
                <a:tab pos="1787525" algn="l"/>
                <a:tab pos="2236788" algn="l"/>
                <a:tab pos="2684463" algn="l"/>
                <a:tab pos="3132138" algn="l"/>
                <a:tab pos="3581400" algn="l"/>
                <a:tab pos="4029075" algn="l"/>
                <a:tab pos="4478338" algn="l"/>
                <a:tab pos="4926013" algn="l"/>
                <a:tab pos="5372100" algn="l"/>
                <a:tab pos="5821363" algn="l"/>
                <a:tab pos="6269038" algn="l"/>
                <a:tab pos="6718300" algn="l"/>
                <a:tab pos="7165975" algn="l"/>
                <a:tab pos="7615238" algn="l"/>
                <a:tab pos="8061325" algn="l"/>
                <a:tab pos="8509000" algn="l"/>
                <a:tab pos="89582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defTabSz="444500">
              <a:tabLst>
                <a:tab pos="0" algn="l"/>
                <a:tab pos="442913" algn="l"/>
                <a:tab pos="890588" algn="l"/>
                <a:tab pos="1339850" algn="l"/>
                <a:tab pos="1787525" algn="l"/>
                <a:tab pos="2236788" algn="l"/>
                <a:tab pos="2684463" algn="l"/>
                <a:tab pos="3132138" algn="l"/>
                <a:tab pos="3581400" algn="l"/>
                <a:tab pos="4029075" algn="l"/>
                <a:tab pos="4478338" algn="l"/>
                <a:tab pos="4926013" algn="l"/>
                <a:tab pos="5372100" algn="l"/>
                <a:tab pos="5821363" algn="l"/>
                <a:tab pos="6269038" algn="l"/>
                <a:tab pos="6718300" algn="l"/>
                <a:tab pos="7165975" algn="l"/>
                <a:tab pos="7615238" algn="l"/>
                <a:tab pos="8061325" algn="l"/>
                <a:tab pos="8509000" algn="l"/>
                <a:tab pos="89582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defTabSz="444500">
              <a:tabLst>
                <a:tab pos="0" algn="l"/>
                <a:tab pos="442913" algn="l"/>
                <a:tab pos="890588" algn="l"/>
                <a:tab pos="1339850" algn="l"/>
                <a:tab pos="1787525" algn="l"/>
                <a:tab pos="2236788" algn="l"/>
                <a:tab pos="2684463" algn="l"/>
                <a:tab pos="3132138" algn="l"/>
                <a:tab pos="3581400" algn="l"/>
                <a:tab pos="4029075" algn="l"/>
                <a:tab pos="4478338" algn="l"/>
                <a:tab pos="4926013" algn="l"/>
                <a:tab pos="5372100" algn="l"/>
                <a:tab pos="5821363" algn="l"/>
                <a:tab pos="6269038" algn="l"/>
                <a:tab pos="6718300" algn="l"/>
                <a:tab pos="7165975" algn="l"/>
                <a:tab pos="7615238" algn="l"/>
                <a:tab pos="8061325" algn="l"/>
                <a:tab pos="8509000" algn="l"/>
                <a:tab pos="89582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defTabSz="444500">
              <a:tabLst>
                <a:tab pos="0" algn="l"/>
                <a:tab pos="442913" algn="l"/>
                <a:tab pos="890588" algn="l"/>
                <a:tab pos="1339850" algn="l"/>
                <a:tab pos="1787525" algn="l"/>
                <a:tab pos="2236788" algn="l"/>
                <a:tab pos="2684463" algn="l"/>
                <a:tab pos="3132138" algn="l"/>
                <a:tab pos="3581400" algn="l"/>
                <a:tab pos="4029075" algn="l"/>
                <a:tab pos="4478338" algn="l"/>
                <a:tab pos="4926013" algn="l"/>
                <a:tab pos="5372100" algn="l"/>
                <a:tab pos="5821363" algn="l"/>
                <a:tab pos="6269038" algn="l"/>
                <a:tab pos="6718300" algn="l"/>
                <a:tab pos="7165975" algn="l"/>
                <a:tab pos="7615238" algn="l"/>
                <a:tab pos="8061325" algn="l"/>
                <a:tab pos="8509000" algn="l"/>
                <a:tab pos="89582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4500" eaLnBrk="0" fontAlgn="base" hangingPunct="0">
              <a:spcBef>
                <a:spcPct val="0"/>
              </a:spcBef>
              <a:spcAft>
                <a:spcPct val="0"/>
              </a:spcAft>
              <a:tabLst>
                <a:tab pos="0" algn="l"/>
                <a:tab pos="442913" algn="l"/>
                <a:tab pos="890588" algn="l"/>
                <a:tab pos="1339850" algn="l"/>
                <a:tab pos="1787525" algn="l"/>
                <a:tab pos="2236788" algn="l"/>
                <a:tab pos="2684463" algn="l"/>
                <a:tab pos="3132138" algn="l"/>
                <a:tab pos="3581400" algn="l"/>
                <a:tab pos="4029075" algn="l"/>
                <a:tab pos="4478338" algn="l"/>
                <a:tab pos="4926013" algn="l"/>
                <a:tab pos="5372100" algn="l"/>
                <a:tab pos="5821363" algn="l"/>
                <a:tab pos="6269038" algn="l"/>
                <a:tab pos="6718300" algn="l"/>
                <a:tab pos="7165975" algn="l"/>
                <a:tab pos="7615238" algn="l"/>
                <a:tab pos="8061325" algn="l"/>
                <a:tab pos="8509000" algn="l"/>
                <a:tab pos="89582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4500" eaLnBrk="0" fontAlgn="base" hangingPunct="0">
              <a:spcBef>
                <a:spcPct val="0"/>
              </a:spcBef>
              <a:spcAft>
                <a:spcPct val="0"/>
              </a:spcAft>
              <a:tabLst>
                <a:tab pos="0" algn="l"/>
                <a:tab pos="442913" algn="l"/>
                <a:tab pos="890588" algn="l"/>
                <a:tab pos="1339850" algn="l"/>
                <a:tab pos="1787525" algn="l"/>
                <a:tab pos="2236788" algn="l"/>
                <a:tab pos="2684463" algn="l"/>
                <a:tab pos="3132138" algn="l"/>
                <a:tab pos="3581400" algn="l"/>
                <a:tab pos="4029075" algn="l"/>
                <a:tab pos="4478338" algn="l"/>
                <a:tab pos="4926013" algn="l"/>
                <a:tab pos="5372100" algn="l"/>
                <a:tab pos="5821363" algn="l"/>
                <a:tab pos="6269038" algn="l"/>
                <a:tab pos="6718300" algn="l"/>
                <a:tab pos="7165975" algn="l"/>
                <a:tab pos="7615238" algn="l"/>
                <a:tab pos="8061325" algn="l"/>
                <a:tab pos="8509000" algn="l"/>
                <a:tab pos="89582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4500" eaLnBrk="0" fontAlgn="base" hangingPunct="0">
              <a:spcBef>
                <a:spcPct val="0"/>
              </a:spcBef>
              <a:spcAft>
                <a:spcPct val="0"/>
              </a:spcAft>
              <a:tabLst>
                <a:tab pos="0" algn="l"/>
                <a:tab pos="442913" algn="l"/>
                <a:tab pos="890588" algn="l"/>
                <a:tab pos="1339850" algn="l"/>
                <a:tab pos="1787525" algn="l"/>
                <a:tab pos="2236788" algn="l"/>
                <a:tab pos="2684463" algn="l"/>
                <a:tab pos="3132138" algn="l"/>
                <a:tab pos="3581400" algn="l"/>
                <a:tab pos="4029075" algn="l"/>
                <a:tab pos="4478338" algn="l"/>
                <a:tab pos="4926013" algn="l"/>
                <a:tab pos="5372100" algn="l"/>
                <a:tab pos="5821363" algn="l"/>
                <a:tab pos="6269038" algn="l"/>
                <a:tab pos="6718300" algn="l"/>
                <a:tab pos="7165975" algn="l"/>
                <a:tab pos="7615238" algn="l"/>
                <a:tab pos="8061325" algn="l"/>
                <a:tab pos="8509000" algn="l"/>
                <a:tab pos="89582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4500" eaLnBrk="0" fontAlgn="base" hangingPunct="0">
              <a:spcBef>
                <a:spcPct val="0"/>
              </a:spcBef>
              <a:spcAft>
                <a:spcPct val="0"/>
              </a:spcAft>
              <a:tabLst>
                <a:tab pos="0" algn="l"/>
                <a:tab pos="442913" algn="l"/>
                <a:tab pos="890588" algn="l"/>
                <a:tab pos="1339850" algn="l"/>
                <a:tab pos="1787525" algn="l"/>
                <a:tab pos="2236788" algn="l"/>
                <a:tab pos="2684463" algn="l"/>
                <a:tab pos="3132138" algn="l"/>
                <a:tab pos="3581400" algn="l"/>
                <a:tab pos="4029075" algn="l"/>
                <a:tab pos="4478338" algn="l"/>
                <a:tab pos="4926013" algn="l"/>
                <a:tab pos="5372100" algn="l"/>
                <a:tab pos="5821363" algn="l"/>
                <a:tab pos="6269038" algn="l"/>
                <a:tab pos="6718300" algn="l"/>
                <a:tab pos="7165975" algn="l"/>
                <a:tab pos="7615238" algn="l"/>
                <a:tab pos="8061325" algn="l"/>
                <a:tab pos="8509000" algn="l"/>
                <a:tab pos="89582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ctr" defTabSz="444500" rtl="0" eaLnBrk="1" fontAlgn="auto" latinLnBrk="0" hangingPunct="1">
              <a:lnSpc>
                <a:spcPct val="100000"/>
              </a:lnSpc>
              <a:spcBef>
                <a:spcPts val="0"/>
              </a:spcBef>
              <a:spcAft>
                <a:spcPts val="0"/>
              </a:spcAft>
              <a:buClrTx/>
              <a:buSzPct val="100000"/>
              <a:buFontTx/>
              <a:buNone/>
              <a:tabLst>
                <a:tab pos="0" algn="l"/>
                <a:tab pos="442913" algn="l"/>
                <a:tab pos="890588" algn="l"/>
                <a:tab pos="1339850" algn="l"/>
                <a:tab pos="1787525" algn="l"/>
                <a:tab pos="2236788" algn="l"/>
                <a:tab pos="2684463" algn="l"/>
                <a:tab pos="3132138" algn="l"/>
                <a:tab pos="3581400" algn="l"/>
                <a:tab pos="4029075" algn="l"/>
                <a:tab pos="4478338" algn="l"/>
                <a:tab pos="4926013" algn="l"/>
                <a:tab pos="5372100" algn="l"/>
                <a:tab pos="5821363" algn="l"/>
                <a:tab pos="6269038" algn="l"/>
                <a:tab pos="6718300" algn="l"/>
                <a:tab pos="7165975" algn="l"/>
                <a:tab pos="7615238" algn="l"/>
                <a:tab pos="8061325" algn="l"/>
                <a:tab pos="8509000" algn="l"/>
                <a:tab pos="8958263" algn="l"/>
              </a:tabLst>
              <a:defRPr/>
            </a:pPr>
            <a:r>
              <a:rPr kumimoji="0" lang="fr" sz="1200" b="1" i="0" u="none" strike="noStrike" kern="1200" cap="none" spc="0" normalizeH="0" baseline="0">
                <a:ln>
                  <a:noFill/>
                </a:ln>
                <a:solidFill>
                  <a:prstClr val="white"/>
                </a:solidFill>
                <a:effectLst/>
                <a:uLnTx/>
                <a:uFillTx/>
                <a:latin typeface="Times New Roman" panose="02020603050405020304" pitchFamily="18" charset="0"/>
                <a:ea typeface="Arial Unicode MS" panose="020B0604020202020204" pitchFamily="34" charset="-128"/>
              </a:rPr>
              <a:t>République populaire du Ghana</a:t>
            </a:r>
          </a:p>
        </p:txBody>
      </p:sp>
      <p:sp>
        <p:nvSpPr>
          <p:cNvPr id="7" name="Rectangle 3">
            <a:extLst>
              <a:ext uri="{FF2B5EF4-FFF2-40B4-BE49-F238E27FC236}">
                <a16:creationId xmlns:a16="http://schemas.microsoft.com/office/drawing/2014/main" id="{7F91983A-DD99-42DD-B5F2-2D56435AFD1C}"/>
              </a:ext>
            </a:extLst>
          </p:cNvPr>
          <p:cNvSpPr>
            <a:spLocks noChangeArrowheads="1"/>
          </p:cNvSpPr>
          <p:nvPr/>
        </p:nvSpPr>
        <p:spPr bwMode="auto">
          <a:xfrm>
            <a:off x="9610229" y="128786"/>
            <a:ext cx="2453279" cy="275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spAutoFit/>
          </a:bodyPr>
          <a:lstStyle>
            <a:lvl1pPr defTabSz="444500">
              <a:tabLst>
                <a:tab pos="0" algn="l"/>
                <a:tab pos="442913" algn="l"/>
                <a:tab pos="890588" algn="l"/>
                <a:tab pos="1339850" algn="l"/>
                <a:tab pos="1787525" algn="l"/>
                <a:tab pos="2236788" algn="l"/>
                <a:tab pos="2684463" algn="l"/>
                <a:tab pos="3132138" algn="l"/>
                <a:tab pos="3581400" algn="l"/>
                <a:tab pos="4029075" algn="l"/>
                <a:tab pos="4478338" algn="l"/>
                <a:tab pos="4926013" algn="l"/>
                <a:tab pos="5372100" algn="l"/>
                <a:tab pos="5821363" algn="l"/>
                <a:tab pos="6269038" algn="l"/>
                <a:tab pos="6718300" algn="l"/>
                <a:tab pos="7165975" algn="l"/>
                <a:tab pos="7615238" algn="l"/>
                <a:tab pos="8061325" algn="l"/>
                <a:tab pos="8509000" algn="l"/>
                <a:tab pos="89582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defTabSz="444500">
              <a:tabLst>
                <a:tab pos="0" algn="l"/>
                <a:tab pos="442913" algn="l"/>
                <a:tab pos="890588" algn="l"/>
                <a:tab pos="1339850" algn="l"/>
                <a:tab pos="1787525" algn="l"/>
                <a:tab pos="2236788" algn="l"/>
                <a:tab pos="2684463" algn="l"/>
                <a:tab pos="3132138" algn="l"/>
                <a:tab pos="3581400" algn="l"/>
                <a:tab pos="4029075" algn="l"/>
                <a:tab pos="4478338" algn="l"/>
                <a:tab pos="4926013" algn="l"/>
                <a:tab pos="5372100" algn="l"/>
                <a:tab pos="5821363" algn="l"/>
                <a:tab pos="6269038" algn="l"/>
                <a:tab pos="6718300" algn="l"/>
                <a:tab pos="7165975" algn="l"/>
                <a:tab pos="7615238" algn="l"/>
                <a:tab pos="8061325" algn="l"/>
                <a:tab pos="8509000" algn="l"/>
                <a:tab pos="89582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defTabSz="444500">
              <a:tabLst>
                <a:tab pos="0" algn="l"/>
                <a:tab pos="442913" algn="l"/>
                <a:tab pos="890588" algn="l"/>
                <a:tab pos="1339850" algn="l"/>
                <a:tab pos="1787525" algn="l"/>
                <a:tab pos="2236788" algn="l"/>
                <a:tab pos="2684463" algn="l"/>
                <a:tab pos="3132138" algn="l"/>
                <a:tab pos="3581400" algn="l"/>
                <a:tab pos="4029075" algn="l"/>
                <a:tab pos="4478338" algn="l"/>
                <a:tab pos="4926013" algn="l"/>
                <a:tab pos="5372100" algn="l"/>
                <a:tab pos="5821363" algn="l"/>
                <a:tab pos="6269038" algn="l"/>
                <a:tab pos="6718300" algn="l"/>
                <a:tab pos="7165975" algn="l"/>
                <a:tab pos="7615238" algn="l"/>
                <a:tab pos="8061325" algn="l"/>
                <a:tab pos="8509000" algn="l"/>
                <a:tab pos="89582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defTabSz="444500">
              <a:tabLst>
                <a:tab pos="0" algn="l"/>
                <a:tab pos="442913" algn="l"/>
                <a:tab pos="890588" algn="l"/>
                <a:tab pos="1339850" algn="l"/>
                <a:tab pos="1787525" algn="l"/>
                <a:tab pos="2236788" algn="l"/>
                <a:tab pos="2684463" algn="l"/>
                <a:tab pos="3132138" algn="l"/>
                <a:tab pos="3581400" algn="l"/>
                <a:tab pos="4029075" algn="l"/>
                <a:tab pos="4478338" algn="l"/>
                <a:tab pos="4926013" algn="l"/>
                <a:tab pos="5372100" algn="l"/>
                <a:tab pos="5821363" algn="l"/>
                <a:tab pos="6269038" algn="l"/>
                <a:tab pos="6718300" algn="l"/>
                <a:tab pos="7165975" algn="l"/>
                <a:tab pos="7615238" algn="l"/>
                <a:tab pos="8061325" algn="l"/>
                <a:tab pos="8509000" algn="l"/>
                <a:tab pos="89582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defTabSz="444500">
              <a:tabLst>
                <a:tab pos="0" algn="l"/>
                <a:tab pos="442913" algn="l"/>
                <a:tab pos="890588" algn="l"/>
                <a:tab pos="1339850" algn="l"/>
                <a:tab pos="1787525" algn="l"/>
                <a:tab pos="2236788" algn="l"/>
                <a:tab pos="2684463" algn="l"/>
                <a:tab pos="3132138" algn="l"/>
                <a:tab pos="3581400" algn="l"/>
                <a:tab pos="4029075" algn="l"/>
                <a:tab pos="4478338" algn="l"/>
                <a:tab pos="4926013" algn="l"/>
                <a:tab pos="5372100" algn="l"/>
                <a:tab pos="5821363" algn="l"/>
                <a:tab pos="6269038" algn="l"/>
                <a:tab pos="6718300" algn="l"/>
                <a:tab pos="7165975" algn="l"/>
                <a:tab pos="7615238" algn="l"/>
                <a:tab pos="8061325" algn="l"/>
                <a:tab pos="8509000" algn="l"/>
                <a:tab pos="89582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4500" eaLnBrk="0" fontAlgn="base" hangingPunct="0">
              <a:spcBef>
                <a:spcPct val="0"/>
              </a:spcBef>
              <a:spcAft>
                <a:spcPct val="0"/>
              </a:spcAft>
              <a:tabLst>
                <a:tab pos="0" algn="l"/>
                <a:tab pos="442913" algn="l"/>
                <a:tab pos="890588" algn="l"/>
                <a:tab pos="1339850" algn="l"/>
                <a:tab pos="1787525" algn="l"/>
                <a:tab pos="2236788" algn="l"/>
                <a:tab pos="2684463" algn="l"/>
                <a:tab pos="3132138" algn="l"/>
                <a:tab pos="3581400" algn="l"/>
                <a:tab pos="4029075" algn="l"/>
                <a:tab pos="4478338" algn="l"/>
                <a:tab pos="4926013" algn="l"/>
                <a:tab pos="5372100" algn="l"/>
                <a:tab pos="5821363" algn="l"/>
                <a:tab pos="6269038" algn="l"/>
                <a:tab pos="6718300" algn="l"/>
                <a:tab pos="7165975" algn="l"/>
                <a:tab pos="7615238" algn="l"/>
                <a:tab pos="8061325" algn="l"/>
                <a:tab pos="8509000" algn="l"/>
                <a:tab pos="89582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4500" eaLnBrk="0" fontAlgn="base" hangingPunct="0">
              <a:spcBef>
                <a:spcPct val="0"/>
              </a:spcBef>
              <a:spcAft>
                <a:spcPct val="0"/>
              </a:spcAft>
              <a:tabLst>
                <a:tab pos="0" algn="l"/>
                <a:tab pos="442913" algn="l"/>
                <a:tab pos="890588" algn="l"/>
                <a:tab pos="1339850" algn="l"/>
                <a:tab pos="1787525" algn="l"/>
                <a:tab pos="2236788" algn="l"/>
                <a:tab pos="2684463" algn="l"/>
                <a:tab pos="3132138" algn="l"/>
                <a:tab pos="3581400" algn="l"/>
                <a:tab pos="4029075" algn="l"/>
                <a:tab pos="4478338" algn="l"/>
                <a:tab pos="4926013" algn="l"/>
                <a:tab pos="5372100" algn="l"/>
                <a:tab pos="5821363" algn="l"/>
                <a:tab pos="6269038" algn="l"/>
                <a:tab pos="6718300" algn="l"/>
                <a:tab pos="7165975" algn="l"/>
                <a:tab pos="7615238" algn="l"/>
                <a:tab pos="8061325" algn="l"/>
                <a:tab pos="8509000" algn="l"/>
                <a:tab pos="89582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4500" eaLnBrk="0" fontAlgn="base" hangingPunct="0">
              <a:spcBef>
                <a:spcPct val="0"/>
              </a:spcBef>
              <a:spcAft>
                <a:spcPct val="0"/>
              </a:spcAft>
              <a:tabLst>
                <a:tab pos="0" algn="l"/>
                <a:tab pos="442913" algn="l"/>
                <a:tab pos="890588" algn="l"/>
                <a:tab pos="1339850" algn="l"/>
                <a:tab pos="1787525" algn="l"/>
                <a:tab pos="2236788" algn="l"/>
                <a:tab pos="2684463" algn="l"/>
                <a:tab pos="3132138" algn="l"/>
                <a:tab pos="3581400" algn="l"/>
                <a:tab pos="4029075" algn="l"/>
                <a:tab pos="4478338" algn="l"/>
                <a:tab pos="4926013" algn="l"/>
                <a:tab pos="5372100" algn="l"/>
                <a:tab pos="5821363" algn="l"/>
                <a:tab pos="6269038" algn="l"/>
                <a:tab pos="6718300" algn="l"/>
                <a:tab pos="7165975" algn="l"/>
                <a:tab pos="7615238" algn="l"/>
                <a:tab pos="8061325" algn="l"/>
                <a:tab pos="8509000" algn="l"/>
                <a:tab pos="89582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4500" eaLnBrk="0" fontAlgn="base" hangingPunct="0">
              <a:spcBef>
                <a:spcPct val="0"/>
              </a:spcBef>
              <a:spcAft>
                <a:spcPct val="0"/>
              </a:spcAft>
              <a:tabLst>
                <a:tab pos="0" algn="l"/>
                <a:tab pos="442913" algn="l"/>
                <a:tab pos="890588" algn="l"/>
                <a:tab pos="1339850" algn="l"/>
                <a:tab pos="1787525" algn="l"/>
                <a:tab pos="2236788" algn="l"/>
                <a:tab pos="2684463" algn="l"/>
                <a:tab pos="3132138" algn="l"/>
                <a:tab pos="3581400" algn="l"/>
                <a:tab pos="4029075" algn="l"/>
                <a:tab pos="4478338" algn="l"/>
                <a:tab pos="4926013" algn="l"/>
                <a:tab pos="5372100" algn="l"/>
                <a:tab pos="5821363" algn="l"/>
                <a:tab pos="6269038" algn="l"/>
                <a:tab pos="6718300" algn="l"/>
                <a:tab pos="7165975" algn="l"/>
                <a:tab pos="7615238" algn="l"/>
                <a:tab pos="8061325" algn="l"/>
                <a:tab pos="8509000" algn="l"/>
                <a:tab pos="89582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ctr" defTabSz="444500" rtl="0" eaLnBrk="1" fontAlgn="auto" latinLnBrk="0" hangingPunct="1">
              <a:lnSpc>
                <a:spcPct val="100000"/>
              </a:lnSpc>
              <a:spcBef>
                <a:spcPts val="0"/>
              </a:spcBef>
              <a:spcAft>
                <a:spcPts val="0"/>
              </a:spcAft>
              <a:buClrTx/>
              <a:buSzPct val="100000"/>
              <a:buFontTx/>
              <a:buNone/>
              <a:tabLst>
                <a:tab pos="0" algn="l"/>
                <a:tab pos="442913" algn="l"/>
                <a:tab pos="890588" algn="l"/>
                <a:tab pos="1339850" algn="l"/>
                <a:tab pos="1787525" algn="l"/>
                <a:tab pos="2236788" algn="l"/>
                <a:tab pos="2684463" algn="l"/>
                <a:tab pos="3132138" algn="l"/>
                <a:tab pos="3581400" algn="l"/>
                <a:tab pos="4029075" algn="l"/>
                <a:tab pos="4478338" algn="l"/>
                <a:tab pos="4926013" algn="l"/>
                <a:tab pos="5372100" algn="l"/>
                <a:tab pos="5821363" algn="l"/>
                <a:tab pos="6269038" algn="l"/>
                <a:tab pos="6718300" algn="l"/>
                <a:tab pos="7165975" algn="l"/>
                <a:tab pos="7615238" algn="l"/>
                <a:tab pos="8061325" algn="l"/>
                <a:tab pos="8509000" algn="l"/>
                <a:tab pos="8958263" algn="l"/>
              </a:tabLst>
              <a:defRPr/>
            </a:pPr>
            <a:r>
              <a:rPr kumimoji="0" lang="fr" sz="1200" b="1" i="0" u="none" strike="noStrike" kern="1200" cap="none" spc="0" normalizeH="0" baseline="0">
                <a:ln>
                  <a:noFill/>
                </a:ln>
                <a:solidFill>
                  <a:prstClr val="white"/>
                </a:solidFill>
                <a:effectLst/>
                <a:uLnTx/>
                <a:uFillTx/>
                <a:latin typeface="Tahoma" panose="020B0604030504040204" pitchFamily="34" charset="0"/>
                <a:ea typeface="Arial Unicode MS" panose="020B0604020202020204" pitchFamily="34" charset="-128"/>
                <a:cs typeface="Tahoma" panose="020B0604030504040204" pitchFamily="34" charset="0"/>
              </a:rPr>
              <a:t>SERVICE DE L’ÉDUCATION DU GHANA</a:t>
            </a:r>
          </a:p>
        </p:txBody>
      </p:sp>
    </p:spTree>
    <p:extLst>
      <p:ext uri="{BB962C8B-B14F-4D97-AF65-F5344CB8AC3E}">
        <p14:creationId xmlns:p14="http://schemas.microsoft.com/office/powerpoint/2010/main" val="10497082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8527" y="1179452"/>
            <a:ext cx="8986601" cy="677917"/>
          </a:xfrm>
        </p:spPr>
        <p:txBody>
          <a:bodyPr>
            <a:noAutofit/>
          </a:bodyPr>
          <a:lstStyle/>
          <a:p>
            <a:pPr algn="l" rtl="0"/>
            <a:r>
              <a:rPr lang="fr" sz="4000" b="1" i="0" u="none" baseline="0">
                <a:solidFill>
                  <a:schemeClr val="accent1"/>
                </a:solidFill>
                <a:latin typeface="+mn-lt"/>
              </a:rPr>
              <a:t>Contexte de la politique de l’EPE –</a:t>
            </a:r>
            <a:br>
              <a:rPr lang="fr" sz="4000" b="1">
                <a:solidFill>
                  <a:schemeClr val="accent1"/>
                </a:solidFill>
                <a:latin typeface="+mn-lt"/>
              </a:rPr>
            </a:br>
            <a:r>
              <a:rPr lang="fr" sz="4000" b="1" i="0" u="none" baseline="0"/>
              <a:t> L’analyse sectorielle de l’éducation 2018 : </a:t>
            </a:r>
            <a:br>
              <a:rPr lang="fr" sz="4000" b="1"/>
            </a:br>
            <a:endParaRPr lang="fr" sz="4000" b="1" dirty="0">
              <a:solidFill>
                <a:schemeClr val="accent1"/>
              </a:solidFill>
              <a:latin typeface="+mn-lt"/>
            </a:endParaRPr>
          </a:p>
        </p:txBody>
      </p:sp>
      <p:sp>
        <p:nvSpPr>
          <p:cNvPr id="6" name="Text Placeholder 5"/>
          <p:cNvSpPr>
            <a:spLocks noGrp="1"/>
          </p:cNvSpPr>
          <p:nvPr>
            <p:ph type="body" sz="half" idx="2"/>
          </p:nvPr>
        </p:nvSpPr>
        <p:spPr>
          <a:xfrm>
            <a:off x="1045849" y="1518411"/>
            <a:ext cx="9849678" cy="5203064"/>
          </a:xfrm>
        </p:spPr>
        <p:txBody>
          <a:bodyPr>
            <a:normAutofit fontScale="85000" lnSpcReduction="20000"/>
          </a:bodyPr>
          <a:lstStyle/>
          <a:p>
            <a:pPr marL="285750" indent="-285750" algn="just" rtl="0">
              <a:buFont typeface="Arial" panose="020B0604020202020204" pitchFamily="34" charset="0"/>
              <a:buChar char="•"/>
            </a:pPr>
            <a:r>
              <a:rPr lang="fr" sz="3200" b="0" i="0" u="none" baseline="0"/>
              <a:t>Ratio élevé d’élèves par classe dans le préscolaire (53:1) par rapport à une moyenne de 35:1 pour le primaire et le premier cycle du secondaire</a:t>
            </a:r>
          </a:p>
          <a:p>
            <a:pPr marL="285750" indent="-285750" algn="just" rtl="0">
              <a:buFont typeface="Arial" panose="020B0604020202020204" pitchFamily="34" charset="0"/>
              <a:buChar char="•"/>
            </a:pPr>
            <a:r>
              <a:rPr lang="fr" sz="3200" b="0" i="0" u="none" baseline="0"/>
              <a:t>65 % des enseignants du préscolaire sont formés, MAIS très peu d’enseignants ont une qualification et une spécialisation en EPE/PDPE</a:t>
            </a:r>
          </a:p>
          <a:p>
            <a:pPr marL="285750" indent="-285750" algn="just" rtl="0">
              <a:buFont typeface="Arial" panose="020B0604020202020204" pitchFamily="34" charset="0"/>
              <a:buChar char="•"/>
            </a:pPr>
            <a:r>
              <a:rPr lang="fr" sz="3200" b="0" i="0" u="none" baseline="0"/>
              <a:t>Mauvaise préparation à l’école primaire en raison de bases insuffisantes au niveau de l’EPE (résultats EGRA/EGMA) et de la non-fréquentation du préscolaire </a:t>
            </a:r>
          </a:p>
          <a:p>
            <a:pPr marL="285750" indent="-285750" algn="just" rtl="0">
              <a:buFont typeface="Arial" panose="020B0604020202020204" pitchFamily="34" charset="0"/>
              <a:buChar char="•"/>
            </a:pPr>
            <a:r>
              <a:rPr lang="fr" sz="3200" b="0" i="0" u="none" baseline="0"/>
              <a:t>Portée et utilisation limitées des données de l’EPE dans le régime de surveillance existant </a:t>
            </a:r>
          </a:p>
          <a:p>
            <a:pPr marL="285750" indent="-285750" algn="just" rtl="0">
              <a:buFont typeface="Arial" panose="020B0604020202020204" pitchFamily="34" charset="0"/>
              <a:buChar char="•"/>
            </a:pPr>
            <a:r>
              <a:rPr lang="fr" sz="3200" b="0" i="0" u="none" baseline="0"/>
              <a:t>Faible participation des familles et des communautés à l’EPE </a:t>
            </a:r>
          </a:p>
          <a:p>
            <a:pPr marL="285750" indent="-285750" algn="just" rtl="0">
              <a:buFont typeface="Arial" panose="020B0604020202020204" pitchFamily="34" charset="0"/>
              <a:buChar char="•"/>
            </a:pPr>
            <a:r>
              <a:rPr lang="fr" sz="3200" b="0" i="0" u="none" baseline="0"/>
              <a:t>Absence de politique de l’EPE pour définir une orientation et assurer l’uniformité et la conformité</a:t>
            </a:r>
          </a:p>
        </p:txBody>
      </p:sp>
      <p:sp>
        <p:nvSpPr>
          <p:cNvPr id="4" name="Slide Number Placeholder 3"/>
          <p:cNvSpPr>
            <a:spLocks noGrp="1"/>
          </p:cNvSpPr>
          <p:nvPr>
            <p:ph type="sldNum" sz="quarter" idx="12"/>
          </p:nvPr>
        </p:nvSpPr>
        <p:spPr/>
        <p:txBody>
          <a:bodyPr/>
          <a:lstStyle/>
          <a:p>
            <a:pPr algn="r" rtl="0"/>
            <a:fld id="{858F8DD7-2476-40E3-B381-AE2B19FF5977}" type="slidenum">
              <a:rPr/>
              <a:t>7</a:t>
            </a:fld>
            <a:endParaRPr lang="fr"/>
          </a:p>
        </p:txBody>
      </p:sp>
    </p:spTree>
    <p:extLst>
      <p:ext uri="{BB962C8B-B14F-4D97-AF65-F5344CB8AC3E}">
        <p14:creationId xmlns:p14="http://schemas.microsoft.com/office/powerpoint/2010/main" val="1080194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5212"/>
            <a:ext cx="12192000" cy="731837"/>
          </a:xfrm>
        </p:spPr>
        <p:txBody>
          <a:bodyPr/>
          <a:lstStyle/>
          <a:p>
            <a:pPr algn="ctr" rtl="0"/>
            <a:r>
              <a:rPr lang="fr" b="1" i="0" u="sng" baseline="0">
                <a:solidFill>
                  <a:srgbClr val="0070C0"/>
                </a:solidFill>
              </a:rPr>
              <a:t>MESURES PRISES APRÈS L’ESA ET LE PSE</a:t>
            </a:r>
          </a:p>
        </p:txBody>
      </p:sp>
      <p:sp>
        <p:nvSpPr>
          <p:cNvPr id="3" name="Content Placeholder 2"/>
          <p:cNvSpPr>
            <a:spLocks noGrp="1"/>
          </p:cNvSpPr>
          <p:nvPr>
            <p:ph idx="1"/>
          </p:nvPr>
        </p:nvSpPr>
        <p:spPr>
          <a:xfrm>
            <a:off x="656067" y="1291663"/>
            <a:ext cx="10879866" cy="5247249"/>
          </a:xfrm>
        </p:spPr>
        <p:txBody>
          <a:bodyPr>
            <a:normAutofit fontScale="25000" lnSpcReduction="20000"/>
          </a:bodyPr>
          <a:lstStyle/>
          <a:p>
            <a:pPr marL="1200150" lvl="1" indent="-742950" algn="just" rtl="0">
              <a:buFont typeface="+mj-lt"/>
              <a:buAutoNum type="arabicPeriod"/>
            </a:pPr>
            <a:r>
              <a:rPr lang="fr" sz="10400" b="0" i="0" u="none" baseline="0" dirty="0"/>
              <a:t>L’ESA a servi de base à l’élaboration du PSE 2018-2030</a:t>
            </a:r>
          </a:p>
          <a:p>
            <a:pPr marL="1200150" lvl="1" indent="-742950" algn="just" rtl="0">
              <a:buFont typeface="+mj-lt"/>
              <a:buAutoNum type="arabicPeriod"/>
            </a:pPr>
            <a:r>
              <a:rPr lang="fr" sz="10400" b="0" i="0" u="none" baseline="0" dirty="0"/>
              <a:t>L’EPE a été un domaine clé intégré dans le PSE 2018-2030</a:t>
            </a:r>
          </a:p>
          <a:p>
            <a:pPr marL="1200150" lvl="1" indent="-742950" algn="just" rtl="0">
              <a:buFont typeface="+mj-lt"/>
              <a:buAutoNum type="arabicPeriod"/>
            </a:pPr>
            <a:r>
              <a:rPr lang="fr" sz="10400" b="0" i="0" u="none" baseline="0" dirty="0"/>
              <a:t>Création du groupe de travail technique sur l’EPE </a:t>
            </a:r>
          </a:p>
          <a:p>
            <a:pPr marL="1200150" lvl="1" indent="-742950" algn="just" rtl="0">
              <a:buFont typeface="+mj-lt"/>
              <a:buAutoNum type="arabicPeriod"/>
            </a:pPr>
            <a:r>
              <a:rPr lang="fr" sz="10400" b="0" i="0" u="none" baseline="0" dirty="0"/>
              <a:t>Analyse diagnostique et validation de la situation du sous-secteur de l’EPE au Ghana avec le soutien du groupe technique et des parties prenantes initiales</a:t>
            </a:r>
          </a:p>
          <a:p>
            <a:pPr marL="1200150" lvl="1" indent="-742950" algn="just" rtl="0">
              <a:buFont typeface="+mj-lt"/>
              <a:buAutoNum type="arabicPeriod"/>
            </a:pPr>
            <a:r>
              <a:rPr lang="fr" sz="10400" b="0" i="0" u="none" baseline="0" dirty="0"/>
              <a:t>Identification de 5 domaines d’action prioritaires de la politique de l’EPE</a:t>
            </a:r>
          </a:p>
          <a:p>
            <a:pPr marL="1200150" lvl="1" indent="-742950" algn="just" rtl="0">
              <a:buFont typeface="+mj-lt"/>
              <a:buAutoNum type="arabicPeriod"/>
            </a:pPr>
            <a:r>
              <a:rPr lang="fr" sz="10400" b="0" i="0" u="none" baseline="0" dirty="0"/>
              <a:t>Participation accrue des parties prenantes et organisation d’un atelier autour des domaines d’action de l’EPE</a:t>
            </a:r>
          </a:p>
          <a:p>
            <a:pPr marL="1200150" lvl="1" indent="-742950" algn="just" rtl="0">
              <a:buFont typeface="+mj-lt"/>
              <a:buAutoNum type="arabicPeriod"/>
            </a:pPr>
            <a:r>
              <a:rPr lang="fr" sz="10400" b="0" i="0" u="none" baseline="0" dirty="0"/>
              <a:t>Confirmation des domaines d’intervention du cadre d’action et de la première ébauche de la politique par le groupe technique </a:t>
            </a:r>
          </a:p>
          <a:p>
            <a:pPr marL="1200150" lvl="1" indent="-742950" algn="just" rtl="0">
              <a:buFont typeface="+mj-lt"/>
              <a:buAutoNum type="arabicPeriod"/>
            </a:pPr>
            <a:r>
              <a:rPr lang="fr" sz="10400" b="0" i="0" u="none" baseline="0" dirty="0"/>
              <a:t>Assurance qualité de l’ébauche avec examen par un groupe externe </a:t>
            </a:r>
          </a:p>
          <a:p>
            <a:pPr marL="1200150" lvl="1" indent="-742950" algn="just" rtl="0">
              <a:buFont typeface="+mj-lt"/>
              <a:buAutoNum type="arabicPeriod"/>
            </a:pPr>
            <a:r>
              <a:rPr lang="fr" sz="10400" b="0" i="0" u="none" baseline="0" dirty="0"/>
              <a:t>Participation active des parties prenantes à l’EPE à la Semaine nationale de l’éducation (NOUVEAUTÉ) 2019</a:t>
            </a:r>
          </a:p>
          <a:p>
            <a:pPr lvl="2" algn="just" rtl="0"/>
            <a:endParaRPr lang="fr" sz="4000" dirty="0"/>
          </a:p>
          <a:p>
            <a:pPr lvl="2" algn="just" rtl="0"/>
            <a:endParaRPr lang="fr" sz="2800" dirty="0"/>
          </a:p>
        </p:txBody>
      </p:sp>
      <p:sp>
        <p:nvSpPr>
          <p:cNvPr id="4" name="Slide Number Placeholder 3"/>
          <p:cNvSpPr>
            <a:spLocks noGrp="1"/>
          </p:cNvSpPr>
          <p:nvPr>
            <p:ph type="sldNum" sz="quarter" idx="12"/>
          </p:nvPr>
        </p:nvSpPr>
        <p:spPr/>
        <p:txBody>
          <a:bodyPr/>
          <a:lstStyle/>
          <a:p>
            <a:pPr algn="r" rtl="0"/>
            <a:fld id="{858F8DD7-2476-40E3-B381-AE2B19FF5977}" type="slidenum">
              <a:rPr/>
              <a:t>8</a:t>
            </a:fld>
            <a:endParaRPr lang="fr"/>
          </a:p>
        </p:txBody>
      </p:sp>
    </p:spTree>
    <p:extLst>
      <p:ext uri="{BB962C8B-B14F-4D97-AF65-F5344CB8AC3E}">
        <p14:creationId xmlns:p14="http://schemas.microsoft.com/office/powerpoint/2010/main" val="37381496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lgn="r" rtl="0"/>
            <a:fld id="{858F8DD7-2476-40E3-B381-AE2B19FF5977}" type="slidenum">
              <a:rPr/>
              <a:t>9</a:t>
            </a:fld>
            <a:endParaRPr lang="fr"/>
          </a:p>
        </p:txBody>
      </p:sp>
      <p:sp>
        <p:nvSpPr>
          <p:cNvPr id="2" name="TextBox 1"/>
          <p:cNvSpPr txBox="1"/>
          <p:nvPr/>
        </p:nvSpPr>
        <p:spPr>
          <a:xfrm>
            <a:off x="1597076" y="209292"/>
            <a:ext cx="9344033" cy="646331"/>
          </a:xfrm>
          <a:prstGeom prst="rect">
            <a:avLst/>
          </a:prstGeom>
          <a:noFill/>
        </p:spPr>
        <p:txBody>
          <a:bodyPr wrap="none" rtlCol="0">
            <a:spAutoFit/>
          </a:bodyPr>
          <a:lstStyle/>
          <a:p>
            <a:pPr algn="ctr" rtl="0"/>
            <a:r>
              <a:rPr lang="fr" sz="3600" b="1" i="0" u="none" baseline="0">
                <a:solidFill>
                  <a:srgbClr val="00B0F0"/>
                </a:solidFill>
              </a:rPr>
              <a:t>Cadre d’action pour l’EPE et plan de mise en œuvre</a:t>
            </a:r>
          </a:p>
        </p:txBody>
      </p:sp>
      <p:sp>
        <p:nvSpPr>
          <p:cNvPr id="22" name="Content Placeholder 2"/>
          <p:cNvSpPr>
            <a:spLocks noGrp="1"/>
          </p:cNvSpPr>
          <p:nvPr>
            <p:ph idx="1"/>
          </p:nvPr>
        </p:nvSpPr>
        <p:spPr>
          <a:xfrm>
            <a:off x="646108" y="1325563"/>
            <a:ext cx="10879866" cy="5030787"/>
          </a:xfrm>
        </p:spPr>
        <p:txBody>
          <a:bodyPr>
            <a:normAutofit fontScale="92500" lnSpcReduction="20000"/>
          </a:bodyPr>
          <a:lstStyle/>
          <a:p>
            <a:pPr lvl="2" algn="just" rtl="0"/>
            <a:r>
              <a:rPr lang="fr" sz="4000" b="0" i="0" u="none" baseline="0" dirty="0"/>
              <a:t>Élaboration des buts, objectifs et stratégies de l’EPE</a:t>
            </a:r>
          </a:p>
          <a:p>
            <a:pPr lvl="2" algn="just" rtl="0"/>
            <a:r>
              <a:rPr lang="fr" sz="4000" b="0" i="0" u="none" baseline="0" dirty="0"/>
              <a:t>Priorisation des stratégies par le groupe de travail technique </a:t>
            </a:r>
          </a:p>
          <a:p>
            <a:pPr lvl="2" algn="just" rtl="0"/>
            <a:r>
              <a:rPr lang="fr" sz="4000" b="0" i="0" u="none" baseline="0" dirty="0"/>
              <a:t>Établissement d’un lien entre les stratégies et le PSE 2018-30/ESMTDP 2018-21</a:t>
            </a:r>
          </a:p>
          <a:p>
            <a:pPr lvl="2" algn="just" rtl="0"/>
            <a:r>
              <a:rPr lang="fr" sz="4000" b="0" i="0" u="none" baseline="0" dirty="0"/>
              <a:t>Élaboration des activités liées aux stratégies</a:t>
            </a:r>
          </a:p>
          <a:p>
            <a:pPr lvl="2" algn="just" rtl="0"/>
            <a:r>
              <a:rPr lang="fr" sz="4000" b="0" i="0" u="none" baseline="0" dirty="0"/>
              <a:t>Élaboration d’indicateurs pour les buts, les objectifs, les stratégies et les activités liés au PMT et au PSE</a:t>
            </a:r>
          </a:p>
          <a:p>
            <a:pPr lvl="2" algn="just" rtl="0"/>
            <a:r>
              <a:rPr lang="fr" sz="4000" b="0" i="0" u="none" baseline="0" dirty="0"/>
              <a:t>Calcul du coût des activités en cours</a:t>
            </a:r>
          </a:p>
          <a:p>
            <a:pPr lvl="2" algn="just" rtl="0"/>
            <a:endParaRPr lang="fr" sz="4000" dirty="0"/>
          </a:p>
          <a:p>
            <a:pPr lvl="2" algn="just" rtl="0"/>
            <a:endParaRPr lang="fr" sz="4000" dirty="0"/>
          </a:p>
          <a:p>
            <a:pPr lvl="2" algn="just" rtl="0"/>
            <a:endParaRPr lang="fr" sz="2800" dirty="0"/>
          </a:p>
        </p:txBody>
      </p:sp>
    </p:spTree>
    <p:extLst>
      <p:ext uri="{BB962C8B-B14F-4D97-AF65-F5344CB8AC3E}">
        <p14:creationId xmlns:p14="http://schemas.microsoft.com/office/powerpoint/2010/main" val="1725119124"/>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itch Deck Template">
  <a:themeElements>
    <a:clrScheme name="Simple Light">
      <a:dk1>
        <a:srgbClr val="000000"/>
      </a:dk1>
      <a:lt1>
        <a:srgbClr val="FFFFFF"/>
      </a:lt1>
      <a:dk2>
        <a:srgbClr val="595959"/>
      </a:dk2>
      <a:lt2>
        <a:srgbClr val="DED6D4"/>
      </a:lt2>
      <a:accent1>
        <a:srgbClr val="99000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ood Type">
  <a:themeElements>
    <a:clrScheme name="Wood Type">
      <a:dk1>
        <a:sysClr val="windowText" lastClr="000000"/>
      </a:dk1>
      <a:lt1>
        <a:sysClr val="window" lastClr="FFFFFF"/>
      </a:lt1>
      <a:dk2>
        <a:srgbClr val="84ACB6"/>
      </a:dk2>
      <a:lt2>
        <a:srgbClr val="EBE9DD"/>
      </a:lt2>
      <a:accent1>
        <a:srgbClr val="6F8183"/>
      </a:accent1>
      <a:accent2>
        <a:srgbClr val="967E96"/>
      </a:accent2>
      <a:accent3>
        <a:srgbClr val="CCC893"/>
      </a:accent3>
      <a:accent4>
        <a:srgbClr val="A54D74"/>
      </a:accent4>
      <a:accent5>
        <a:srgbClr val="949C6B"/>
      </a:accent5>
      <a:accent6>
        <a:srgbClr val="766A50"/>
      </a:accent6>
      <a:hlink>
        <a:srgbClr val="CC6600"/>
      </a:hlink>
      <a:folHlink>
        <a:srgbClr val="777777"/>
      </a:folHlink>
    </a:clrScheme>
    <a:fontScheme name="Wood 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man Old Style" panose="02050604050505020204"/>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8E89CD47-BF55-4DDE-B823-2283AA7E7695}"/>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Riscas">
  <a:themeElements>
    <a:clrScheme name="Riscas">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Risca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Riscas">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Country xmlns="e75a9ecc-2866-4a0d-9585-52d9157563d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377EF96F20A7F4EA6ABB1B3759EC605" ma:contentTypeVersion="13" ma:contentTypeDescription="Create a new document." ma:contentTypeScope="" ma:versionID="66b9efe11fe62a40d612c812d11faa6a">
  <xsd:schema xmlns:xsd="http://www.w3.org/2001/XMLSchema" xmlns:xs="http://www.w3.org/2001/XMLSchema" xmlns:p="http://schemas.microsoft.com/office/2006/metadata/properties" xmlns:ns2="e75a9ecc-2866-4a0d-9585-52d9157563db" xmlns:ns3="a7db5255-73a5-4cb0-b494-1685d94d2d4e" targetNamespace="http://schemas.microsoft.com/office/2006/metadata/properties" ma:root="true" ma:fieldsID="756ff98304808a3772a85e3f914c9870" ns2:_="" ns3:_="">
    <xsd:import namespace="e75a9ecc-2866-4a0d-9585-52d9157563db"/>
    <xsd:import namespace="a7db5255-73a5-4cb0-b494-1685d94d2d4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OCR" minOccurs="0"/>
                <xsd:element ref="ns2:MediaServiceDateTaken" minOccurs="0"/>
                <xsd:element ref="ns2:MediaServiceLocation" minOccurs="0"/>
                <xsd:element ref="ns2:Country"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75a9ecc-2866-4a0d-9585-52d9157563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MediaServiceLocation" ma:internalName="MediaServiceLocation" ma:readOnly="true">
      <xsd:simpleType>
        <xsd:restriction base="dms:Text"/>
      </xsd:simpleType>
    </xsd:element>
    <xsd:element name="Country" ma:index="18" nillable="true" ma:displayName="Country" ma:format="Dropdown" ma:internalName="Country">
      <xsd:simpleType>
        <xsd:restriction base="dms:Text">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7db5255-73a5-4cb0-b494-1685d94d2d4e"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54DA492-C0E3-4913-B18D-155A2D865B69}">
  <ds:schemaRefs>
    <ds:schemaRef ds:uri="e75a9ecc-2866-4a0d-9585-52d9157563db"/>
    <ds:schemaRef ds:uri="http://schemas.microsoft.com/office/2006/metadata/properties"/>
    <ds:schemaRef ds:uri="a7db5255-73a5-4cb0-b494-1685d94d2d4e"/>
    <ds:schemaRef ds:uri="http://www.w3.org/XML/1998/namespace"/>
    <ds:schemaRef ds:uri="http://purl.org/dc/dcmitype/"/>
    <ds:schemaRef ds:uri="http://purl.org/dc/terms/"/>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487FF4D8-07AC-4160-88C8-CAC29EAEE498}">
  <ds:schemaRefs>
    <ds:schemaRef ds:uri="http://schemas.microsoft.com/sharepoint/v3/contenttype/forms"/>
  </ds:schemaRefs>
</ds:datastoreItem>
</file>

<file path=customXml/itemProps3.xml><?xml version="1.0" encoding="utf-8"?>
<ds:datastoreItem xmlns:ds="http://schemas.openxmlformats.org/officeDocument/2006/customXml" ds:itemID="{02D22FD3-8EFE-48D3-854F-3C29CCD7C90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75a9ecc-2866-4a0d-9585-52d9157563db"/>
    <ds:schemaRef ds:uri="a7db5255-73a5-4cb0-b494-1685d94d2d4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79</TotalTime>
  <Words>1379</Words>
  <Application>Microsoft Office PowerPoint</Application>
  <PresentationFormat>Widescreen</PresentationFormat>
  <Paragraphs>234</Paragraphs>
  <Slides>26</Slides>
  <Notes>16</Notes>
  <HiddenSlides>0</HiddenSlides>
  <MMClips>0</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26</vt:i4>
      </vt:variant>
    </vt:vector>
  </HeadingPairs>
  <TitlesOfParts>
    <vt:vector size="46" baseType="lpstr">
      <vt:lpstr>Arial</vt:lpstr>
      <vt:lpstr>Barlow Light</vt:lpstr>
      <vt:lpstr>Bookman Old Style</vt:lpstr>
      <vt:lpstr>Calibri</vt:lpstr>
      <vt:lpstr>Calibri Light</vt:lpstr>
      <vt:lpstr>Century Gothic</vt:lpstr>
      <vt:lpstr>Corbel</vt:lpstr>
      <vt:lpstr>Questrial</vt:lpstr>
      <vt:lpstr>Tahoma</vt:lpstr>
      <vt:lpstr>Times New Roman</vt:lpstr>
      <vt:lpstr>Wingdings</vt:lpstr>
      <vt:lpstr>Wingdings,Sans-Serif</vt:lpstr>
      <vt:lpstr>Work Sans</vt:lpstr>
      <vt:lpstr>Work Sans ExtraBold</vt:lpstr>
      <vt:lpstr>office theme</vt:lpstr>
      <vt:lpstr>Pitch Deck Template</vt:lpstr>
      <vt:lpstr>Wood Type</vt:lpstr>
      <vt:lpstr>1_Office Theme</vt:lpstr>
      <vt:lpstr>2_Office Theme</vt:lpstr>
      <vt:lpstr>Riscas</vt:lpstr>
      <vt:lpstr>Webinaire de l’Initiative pour l’amélioration de l’apprentissage et du développement des jeunes enfants à grande échelle (BELDS) : Renforcer l’EPE dans les analyses et plans sectoriels de l’éducation</vt:lpstr>
      <vt:lpstr>1. Présentations de l’Initiative BELDS  2. L’expérience du Ghana : la mise en place du cadre d’action pour l’EPE  3. L’expérience de Sao Tomé-et-Principe : l’intégration de l’EPE dans la charte de politique éducative et le plan d’action  4. Questions-réponses avec les présentateurs    </vt:lpstr>
      <vt:lpstr>L’enjeu majeur : l’EPE continue d’occuper une place secondaire dans les plans sectoriels de l’éducation</vt:lpstr>
      <vt:lpstr>Présentation de l’Initiative BELDS</vt:lpstr>
      <vt:lpstr>PowerPoint Presentation</vt:lpstr>
      <vt:lpstr>PowerPoint Presentation</vt:lpstr>
      <vt:lpstr>Contexte de la politique de l’EPE –  L’analyse sectorielle de l’éducation 2018 :  </vt:lpstr>
      <vt:lpstr>MESURES PRISES APRÈS L’ESA ET LE PSE</vt:lpstr>
      <vt:lpstr>PowerPoint Presentation</vt:lpstr>
      <vt:lpstr>PowerPoint Presentation</vt:lpstr>
      <vt:lpstr>PowerPoint Presentation</vt:lpstr>
      <vt:lpstr>PowerPoint Presentation</vt:lpstr>
      <vt:lpstr>PowerPoint Presentation</vt:lpstr>
      <vt:lpstr>ENSEIGNEMENTS TIRÉS DU PROCESSUS D’ÉLABORATION DU CADRE D’ACTION POUR L’EPE</vt:lpstr>
      <vt:lpstr>PowerPoint Presentation</vt:lpstr>
      <vt:lpstr>PowerPoint Presentation</vt:lpstr>
      <vt:lpstr>PowerPoint Presentation</vt:lpstr>
      <vt:lpstr>PowerPoint Presentation</vt:lpstr>
      <vt:lpstr>L’expérience de Sao Tomé-et-Principe : l’intégration de l’EPE dans la charte de politique éducative et le plan d’action 2019-2023</vt:lpstr>
      <vt:lpstr>L’expérience de Sao Tomé-et-Principe : l’intégration de l’EPE dans la charte de politique éducative et le plan d’action</vt:lpstr>
      <vt:lpstr>PowerPoint Presentation</vt:lpstr>
      <vt:lpstr>PLAN D’ACTION MEES-CPE</vt:lpstr>
      <vt:lpstr>ACTIONS À COURT TERME BELDS-CPE-PSE</vt:lpstr>
      <vt:lpstr>PowerPoint Presentation</vt:lpstr>
      <vt:lpstr>Questions-réponses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Christin McConnell</dc:creator>
  <cp:lastModifiedBy>Christin McConnell</cp:lastModifiedBy>
  <cp:revision>329</cp:revision>
  <dcterms:created xsi:type="dcterms:W3CDTF">2019-11-07T14:49:27Z</dcterms:created>
  <dcterms:modified xsi:type="dcterms:W3CDTF">2020-02-27T03:08:36Z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0x010100E377EF96F20A7F4EA6ABB1B3759EC605</vt:lpwstr>
  </property>
  <property fmtid="{D5CDD505-2E9C-101B-9397-08002B2CF9AE}" pid="3" name="TaxKeyword">
    <vt:lpwstr/>
  </property>
  <property fmtid="{D5CDD505-2E9C-101B-9397-08002B2CF9AE}" pid="4" name="Topic">
    <vt:lpwstr>69;#Early-learning system strengthening|5f03b5e7-42ee-4e00-b547-347872d11a6f</vt:lpwstr>
  </property>
  <property fmtid="{D5CDD505-2E9C-101B-9397-08002B2CF9AE}" pid="5" name="OfficeDivision">
    <vt:lpwstr>2;#Cheat Sheet|b599cc08-53d0-4ecf-afce-40bdcdf910e2</vt:lpwstr>
  </property>
  <property fmtid="{D5CDD505-2E9C-101B-9397-08002B2CF9AE}" pid="6" name="DocumentType">
    <vt:lpwstr>64;#Project management documents|5c8aba52-eace-40df-986a-dc8f3346f6ec</vt:lpwstr>
  </property>
  <property fmtid="{D5CDD505-2E9C-101B-9397-08002B2CF9AE}" pid="7" name="GeographicScope">
    <vt:lpwstr/>
  </property>
</Properties>
</file>